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17"/>
  </p:notesMasterIdLst>
  <p:sldIdLst>
    <p:sldId id="2274" r:id="rId5"/>
    <p:sldId id="2275" r:id="rId6"/>
    <p:sldId id="2268" r:id="rId7"/>
    <p:sldId id="2272" r:id="rId8"/>
    <p:sldId id="392" r:id="rId9"/>
    <p:sldId id="2261" r:id="rId10"/>
    <p:sldId id="2271" r:id="rId11"/>
    <p:sldId id="2270" r:id="rId12"/>
    <p:sldId id="2264" r:id="rId13"/>
    <p:sldId id="2269" r:id="rId14"/>
    <p:sldId id="2266" r:id="rId15"/>
    <p:sldId id="2273" r:id="rId16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74"/>
    <a:srgbClr val="54A8FC"/>
    <a:srgbClr val="2A93FB"/>
    <a:srgbClr val="328CCC"/>
    <a:srgbClr val="005A9A"/>
    <a:srgbClr val="2276CA"/>
    <a:srgbClr val="338DCD"/>
    <a:srgbClr val="FFFFFF"/>
    <a:srgbClr val="3276A6"/>
    <a:srgbClr val="1A4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53DDBB-9EE7-47E0-B3BA-FB08EC1FCA4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EC2A07-9593-47AF-9D55-02E4F8C3636F}">
      <dgm:prSet phldrT="[Text]"/>
      <dgm:spPr/>
      <dgm:t>
        <a:bodyPr/>
        <a:lstStyle/>
        <a:p>
          <a:r>
            <a:rPr lang="en-US"/>
            <a:t>Jacob </a:t>
          </a:r>
          <a:r>
            <a:rPr lang="en-US" err="1"/>
            <a:t>Keeland</a:t>
          </a:r>
          <a:r>
            <a:rPr lang="en-US"/>
            <a:t>  (jk2398@nau.edu) (Manufacturing Lead, Brakes Primary Designer </a:t>
          </a:r>
        </a:p>
      </dgm:t>
    </dgm:pt>
    <dgm:pt modelId="{A4F0A8DC-4CD1-4C54-A4B5-4D03A954674A}" type="parTrans" cxnId="{24F69139-1348-4E11-9BE4-0B4812BCD367}">
      <dgm:prSet/>
      <dgm:spPr/>
      <dgm:t>
        <a:bodyPr/>
        <a:lstStyle/>
        <a:p>
          <a:endParaRPr lang="en-US"/>
        </a:p>
      </dgm:t>
    </dgm:pt>
    <dgm:pt modelId="{80AD28DD-1990-4163-8C6D-8ACB4475DCFE}" type="sibTrans" cxnId="{24F69139-1348-4E11-9BE4-0B4812BCD367}">
      <dgm:prSet/>
      <dgm:spPr/>
      <dgm:t>
        <a:bodyPr/>
        <a:lstStyle/>
        <a:p>
          <a:endParaRPr lang="en-US"/>
        </a:p>
      </dgm:t>
    </dgm:pt>
    <dgm:pt modelId="{FB2FE0DC-7F61-4991-9162-2B969762F28A}">
      <dgm:prSet phldrT="[Text]"/>
      <dgm:spPr/>
      <dgm:t>
        <a:bodyPr/>
        <a:lstStyle/>
        <a:p>
          <a:r>
            <a:rPr lang="en-US"/>
            <a:t>Marek Lemieux  (</a:t>
          </a:r>
          <a:r>
            <a:rPr lang="en-US" err="1"/>
            <a:t>Marek.Lemieux@nau.edu</a:t>
          </a:r>
          <a:r>
            <a:rPr lang="en-US"/>
            <a:t>) (Calculations Lead)</a:t>
          </a:r>
        </a:p>
      </dgm:t>
    </dgm:pt>
    <dgm:pt modelId="{361C928C-4D44-4616-AAC4-58809BAED3F0}" type="parTrans" cxnId="{3510D5B6-92B7-43AC-BFEC-9BB08A035CCC}">
      <dgm:prSet/>
      <dgm:spPr/>
      <dgm:t>
        <a:bodyPr/>
        <a:lstStyle/>
        <a:p>
          <a:endParaRPr lang="en-US"/>
        </a:p>
      </dgm:t>
    </dgm:pt>
    <dgm:pt modelId="{4936C1A6-3F2F-4F81-8FF1-6DB9D7E55B75}" type="sibTrans" cxnId="{3510D5B6-92B7-43AC-BFEC-9BB08A035CCC}">
      <dgm:prSet/>
      <dgm:spPr/>
      <dgm:t>
        <a:bodyPr/>
        <a:lstStyle/>
        <a:p>
          <a:endParaRPr lang="en-US"/>
        </a:p>
      </dgm:t>
    </dgm:pt>
    <dgm:pt modelId="{30762B59-CC2E-4A93-B517-D5B6B476C91F}" type="asst">
      <dgm:prSet phldrT="[Text]"/>
      <dgm:spPr/>
      <dgm:t>
        <a:bodyPr/>
        <a:lstStyle/>
        <a:p>
          <a:r>
            <a:rPr lang="en-US"/>
            <a:t>Evan Hudak  (</a:t>
          </a:r>
          <a:r>
            <a:rPr lang="en-US" err="1"/>
            <a:t>Evan.Hudak@nau.edu</a:t>
          </a:r>
          <a:r>
            <a:rPr lang="en-US"/>
            <a:t>) (Brakes Electrical)</a:t>
          </a:r>
        </a:p>
      </dgm:t>
    </dgm:pt>
    <dgm:pt modelId="{1438ACEC-C472-4FC7-8DD9-26FBCB082AD7}" type="parTrans" cxnId="{9FD84110-F3D0-407C-B96D-4C1C57ED3F8C}">
      <dgm:prSet/>
      <dgm:spPr/>
      <dgm:t>
        <a:bodyPr/>
        <a:lstStyle/>
        <a:p>
          <a:endParaRPr lang="en-US"/>
        </a:p>
      </dgm:t>
    </dgm:pt>
    <dgm:pt modelId="{4894758E-9C2E-455B-AEFF-051E001FF297}" type="sibTrans" cxnId="{9FD84110-F3D0-407C-B96D-4C1C57ED3F8C}">
      <dgm:prSet/>
      <dgm:spPr/>
      <dgm:t>
        <a:bodyPr/>
        <a:lstStyle/>
        <a:p>
          <a:endParaRPr lang="en-US"/>
        </a:p>
      </dgm:t>
    </dgm:pt>
    <dgm:pt modelId="{21EE976E-07C0-454C-A435-FEDD664D8076}" type="asst">
      <dgm:prSet phldrT="[Text]"/>
      <dgm:spPr/>
      <dgm:t>
        <a:bodyPr/>
        <a:lstStyle/>
        <a:p>
          <a:r>
            <a:rPr lang="en-US"/>
            <a:t>Dante Palmieri  (djp3937@nau.edu) (Brakes Electrical)</a:t>
          </a:r>
        </a:p>
      </dgm:t>
    </dgm:pt>
    <dgm:pt modelId="{D46A92B0-2F47-4E11-9FB7-39C26F16633D}" type="parTrans" cxnId="{8A476BC9-A6EC-4909-8BF7-2624FF2863B0}">
      <dgm:prSet/>
      <dgm:spPr/>
      <dgm:t>
        <a:bodyPr/>
        <a:lstStyle/>
        <a:p>
          <a:endParaRPr lang="en-US"/>
        </a:p>
      </dgm:t>
    </dgm:pt>
    <dgm:pt modelId="{B799B04B-8F4D-4945-A0B2-DB71747058C8}" type="sibTrans" cxnId="{8A476BC9-A6EC-4909-8BF7-2624FF2863B0}">
      <dgm:prSet/>
      <dgm:spPr/>
      <dgm:t>
        <a:bodyPr/>
        <a:lstStyle/>
        <a:p>
          <a:endParaRPr lang="en-US"/>
        </a:p>
      </dgm:t>
    </dgm:pt>
    <dgm:pt modelId="{0E7E36DF-A157-446F-AD5E-9974AC8C8049}" type="pres">
      <dgm:prSet presAssocID="{0C53DDBB-9EE7-47E0-B3BA-FB08EC1FCA4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7757488-83B3-4014-800C-BDAE0897EA6F}" type="pres">
      <dgm:prSet presAssocID="{F1EC2A07-9593-47AF-9D55-02E4F8C3636F}" presName="hierRoot1" presStyleCnt="0">
        <dgm:presLayoutVars>
          <dgm:hierBranch val="init"/>
        </dgm:presLayoutVars>
      </dgm:prSet>
      <dgm:spPr/>
    </dgm:pt>
    <dgm:pt modelId="{B33F4CDF-27ED-48E9-B0FD-44AC86C564B4}" type="pres">
      <dgm:prSet presAssocID="{F1EC2A07-9593-47AF-9D55-02E4F8C3636F}" presName="rootComposite1" presStyleCnt="0"/>
      <dgm:spPr/>
    </dgm:pt>
    <dgm:pt modelId="{DBB227CF-D472-4B5D-BEB2-1F3AF4C92312}" type="pres">
      <dgm:prSet presAssocID="{F1EC2A07-9593-47AF-9D55-02E4F8C3636F}" presName="rootText1" presStyleLbl="node0" presStyleIdx="0" presStyleCnt="1">
        <dgm:presLayoutVars>
          <dgm:chPref val="3"/>
        </dgm:presLayoutVars>
      </dgm:prSet>
      <dgm:spPr/>
    </dgm:pt>
    <dgm:pt modelId="{196D3536-8789-474F-A9B6-6497A1ECCF10}" type="pres">
      <dgm:prSet presAssocID="{F1EC2A07-9593-47AF-9D55-02E4F8C3636F}" presName="rootConnector1" presStyleLbl="node1" presStyleIdx="0" presStyleCnt="0"/>
      <dgm:spPr/>
    </dgm:pt>
    <dgm:pt modelId="{37A8444B-9342-43B4-8816-AFEB8AB4B464}" type="pres">
      <dgm:prSet presAssocID="{F1EC2A07-9593-47AF-9D55-02E4F8C3636F}" presName="hierChild2" presStyleCnt="0"/>
      <dgm:spPr/>
    </dgm:pt>
    <dgm:pt modelId="{D05D3D22-A0A7-47C9-ADBC-F0E0F23E9F4F}" type="pres">
      <dgm:prSet presAssocID="{361C928C-4D44-4616-AAC4-58809BAED3F0}" presName="Name37" presStyleLbl="parChTrans1D2" presStyleIdx="0" presStyleCnt="3"/>
      <dgm:spPr/>
    </dgm:pt>
    <dgm:pt modelId="{9056BED7-153F-4094-AEA8-31138FBBE130}" type="pres">
      <dgm:prSet presAssocID="{FB2FE0DC-7F61-4991-9162-2B969762F28A}" presName="hierRoot2" presStyleCnt="0">
        <dgm:presLayoutVars>
          <dgm:hierBranch val="init"/>
        </dgm:presLayoutVars>
      </dgm:prSet>
      <dgm:spPr/>
    </dgm:pt>
    <dgm:pt modelId="{8E99516E-1EA9-4484-9B8C-27B4C835EA4F}" type="pres">
      <dgm:prSet presAssocID="{FB2FE0DC-7F61-4991-9162-2B969762F28A}" presName="rootComposite" presStyleCnt="0"/>
      <dgm:spPr/>
    </dgm:pt>
    <dgm:pt modelId="{9AFEA179-1A65-4147-A959-F446BC08BB30}" type="pres">
      <dgm:prSet presAssocID="{FB2FE0DC-7F61-4991-9162-2B969762F28A}" presName="rootText" presStyleLbl="node2" presStyleIdx="0" presStyleCnt="1" custLinFactNeighborX="-34" custLinFactNeighborY="-30388">
        <dgm:presLayoutVars>
          <dgm:chPref val="3"/>
        </dgm:presLayoutVars>
      </dgm:prSet>
      <dgm:spPr/>
    </dgm:pt>
    <dgm:pt modelId="{01C216E5-34F7-4B1E-8996-A9CBFD96E10B}" type="pres">
      <dgm:prSet presAssocID="{FB2FE0DC-7F61-4991-9162-2B969762F28A}" presName="rootConnector" presStyleLbl="node2" presStyleIdx="0" presStyleCnt="1"/>
      <dgm:spPr/>
    </dgm:pt>
    <dgm:pt modelId="{339AA322-66F9-4C16-B7A9-93BE0B091744}" type="pres">
      <dgm:prSet presAssocID="{FB2FE0DC-7F61-4991-9162-2B969762F28A}" presName="hierChild4" presStyleCnt="0"/>
      <dgm:spPr/>
    </dgm:pt>
    <dgm:pt modelId="{39871956-0B61-47A6-A56E-5452B61C3F8E}" type="pres">
      <dgm:prSet presAssocID="{FB2FE0DC-7F61-4991-9162-2B969762F28A}" presName="hierChild5" presStyleCnt="0"/>
      <dgm:spPr/>
    </dgm:pt>
    <dgm:pt modelId="{D55E5CD6-32EA-4759-98EC-C306F90366E7}" type="pres">
      <dgm:prSet presAssocID="{F1EC2A07-9593-47AF-9D55-02E4F8C3636F}" presName="hierChild3" presStyleCnt="0"/>
      <dgm:spPr/>
    </dgm:pt>
    <dgm:pt modelId="{46763716-475B-4320-BF9E-B651D3FB0D14}" type="pres">
      <dgm:prSet presAssocID="{1438ACEC-C472-4FC7-8DD9-26FBCB082AD7}" presName="Name111" presStyleLbl="parChTrans1D2" presStyleIdx="1" presStyleCnt="3"/>
      <dgm:spPr/>
    </dgm:pt>
    <dgm:pt modelId="{4FCEEE29-E354-4E63-B4ED-1DF366AF280D}" type="pres">
      <dgm:prSet presAssocID="{30762B59-CC2E-4A93-B517-D5B6B476C91F}" presName="hierRoot3" presStyleCnt="0">
        <dgm:presLayoutVars>
          <dgm:hierBranch val="init"/>
        </dgm:presLayoutVars>
      </dgm:prSet>
      <dgm:spPr/>
    </dgm:pt>
    <dgm:pt modelId="{F9F059A1-DE32-4747-BD45-B538A46012F3}" type="pres">
      <dgm:prSet presAssocID="{30762B59-CC2E-4A93-B517-D5B6B476C91F}" presName="rootComposite3" presStyleCnt="0"/>
      <dgm:spPr/>
    </dgm:pt>
    <dgm:pt modelId="{20AABD45-EF4C-4410-8D9B-F4155C6A2D49}" type="pres">
      <dgm:prSet presAssocID="{30762B59-CC2E-4A93-B517-D5B6B476C91F}" presName="rootText3" presStyleLbl="asst1" presStyleIdx="0" presStyleCnt="2" custLinFactNeighborX="-29928" custLinFactNeighborY="-17810">
        <dgm:presLayoutVars>
          <dgm:chPref val="3"/>
        </dgm:presLayoutVars>
      </dgm:prSet>
      <dgm:spPr/>
    </dgm:pt>
    <dgm:pt modelId="{5D981290-1C45-4921-A5E1-3DDE9910D332}" type="pres">
      <dgm:prSet presAssocID="{30762B59-CC2E-4A93-B517-D5B6B476C91F}" presName="rootConnector3" presStyleLbl="asst1" presStyleIdx="0" presStyleCnt="2"/>
      <dgm:spPr/>
    </dgm:pt>
    <dgm:pt modelId="{DFF23AAC-0DC9-412B-BC6A-120F0986EBEE}" type="pres">
      <dgm:prSet presAssocID="{30762B59-CC2E-4A93-B517-D5B6B476C91F}" presName="hierChild6" presStyleCnt="0"/>
      <dgm:spPr/>
    </dgm:pt>
    <dgm:pt modelId="{81CA8B85-A06D-4E59-8ABD-8A1E77DE1C1A}" type="pres">
      <dgm:prSet presAssocID="{30762B59-CC2E-4A93-B517-D5B6B476C91F}" presName="hierChild7" presStyleCnt="0"/>
      <dgm:spPr/>
    </dgm:pt>
    <dgm:pt modelId="{5CE2A7F1-DF67-47D2-AE27-4D38425C7305}" type="pres">
      <dgm:prSet presAssocID="{D46A92B0-2F47-4E11-9FB7-39C26F16633D}" presName="Name111" presStyleLbl="parChTrans1D2" presStyleIdx="2" presStyleCnt="3"/>
      <dgm:spPr/>
    </dgm:pt>
    <dgm:pt modelId="{E0DE192A-DCBE-428A-98D3-8F94CA49A4E9}" type="pres">
      <dgm:prSet presAssocID="{21EE976E-07C0-454C-A435-FEDD664D8076}" presName="hierRoot3" presStyleCnt="0">
        <dgm:presLayoutVars>
          <dgm:hierBranch val="init"/>
        </dgm:presLayoutVars>
      </dgm:prSet>
      <dgm:spPr/>
    </dgm:pt>
    <dgm:pt modelId="{8FAD5F55-E758-4A1E-9A9F-7EA07933EC96}" type="pres">
      <dgm:prSet presAssocID="{21EE976E-07C0-454C-A435-FEDD664D8076}" presName="rootComposite3" presStyleCnt="0"/>
      <dgm:spPr/>
    </dgm:pt>
    <dgm:pt modelId="{1512B513-3C72-49E9-9B9F-63DEC1FB79CB}" type="pres">
      <dgm:prSet presAssocID="{21EE976E-07C0-454C-A435-FEDD664D8076}" presName="rootText3" presStyleLbl="asst1" presStyleIdx="1" presStyleCnt="2" custLinFactNeighborX="30032" custLinFactNeighborY="-17797">
        <dgm:presLayoutVars>
          <dgm:chPref val="3"/>
        </dgm:presLayoutVars>
      </dgm:prSet>
      <dgm:spPr/>
    </dgm:pt>
    <dgm:pt modelId="{141C8755-41A7-4A7E-BDE6-4C8F304B5CFB}" type="pres">
      <dgm:prSet presAssocID="{21EE976E-07C0-454C-A435-FEDD664D8076}" presName="rootConnector3" presStyleLbl="asst1" presStyleIdx="1" presStyleCnt="2"/>
      <dgm:spPr/>
    </dgm:pt>
    <dgm:pt modelId="{CBBCA541-90E0-4124-8A02-519116744C86}" type="pres">
      <dgm:prSet presAssocID="{21EE976E-07C0-454C-A435-FEDD664D8076}" presName="hierChild6" presStyleCnt="0"/>
      <dgm:spPr/>
    </dgm:pt>
    <dgm:pt modelId="{96FB8213-F2E5-438C-AEAB-C18F0CD9ECE4}" type="pres">
      <dgm:prSet presAssocID="{21EE976E-07C0-454C-A435-FEDD664D8076}" presName="hierChild7" presStyleCnt="0"/>
      <dgm:spPr/>
    </dgm:pt>
  </dgm:ptLst>
  <dgm:cxnLst>
    <dgm:cxn modelId="{9FD84110-F3D0-407C-B96D-4C1C57ED3F8C}" srcId="{F1EC2A07-9593-47AF-9D55-02E4F8C3636F}" destId="{30762B59-CC2E-4A93-B517-D5B6B476C91F}" srcOrd="1" destOrd="0" parTransId="{1438ACEC-C472-4FC7-8DD9-26FBCB082AD7}" sibTransId="{4894758E-9C2E-455B-AEFF-051E001FF297}"/>
    <dgm:cxn modelId="{04BBF615-892A-4180-B570-E72802BC86C3}" type="presOf" srcId="{1438ACEC-C472-4FC7-8DD9-26FBCB082AD7}" destId="{46763716-475B-4320-BF9E-B651D3FB0D14}" srcOrd="0" destOrd="0" presId="urn:microsoft.com/office/officeart/2005/8/layout/orgChart1"/>
    <dgm:cxn modelId="{44479621-2787-4FA8-91D2-3D1675D1BE81}" type="presOf" srcId="{0C53DDBB-9EE7-47E0-B3BA-FB08EC1FCA46}" destId="{0E7E36DF-A157-446F-AD5E-9974AC8C8049}" srcOrd="0" destOrd="0" presId="urn:microsoft.com/office/officeart/2005/8/layout/orgChart1"/>
    <dgm:cxn modelId="{11E44922-A450-421F-8C3E-876092D7E758}" type="presOf" srcId="{361C928C-4D44-4616-AAC4-58809BAED3F0}" destId="{D05D3D22-A0A7-47C9-ADBC-F0E0F23E9F4F}" srcOrd="0" destOrd="0" presId="urn:microsoft.com/office/officeart/2005/8/layout/orgChart1"/>
    <dgm:cxn modelId="{24F69139-1348-4E11-9BE4-0B4812BCD367}" srcId="{0C53DDBB-9EE7-47E0-B3BA-FB08EC1FCA46}" destId="{F1EC2A07-9593-47AF-9D55-02E4F8C3636F}" srcOrd="0" destOrd="0" parTransId="{A4F0A8DC-4CD1-4C54-A4B5-4D03A954674A}" sibTransId="{80AD28DD-1990-4163-8C6D-8ACB4475DCFE}"/>
    <dgm:cxn modelId="{5B26EA3C-7017-4B46-9E37-5E12BD00E814}" type="presOf" srcId="{F1EC2A07-9593-47AF-9D55-02E4F8C3636F}" destId="{DBB227CF-D472-4B5D-BEB2-1F3AF4C92312}" srcOrd="0" destOrd="0" presId="urn:microsoft.com/office/officeart/2005/8/layout/orgChart1"/>
    <dgm:cxn modelId="{8BD3543F-600E-4ED2-96BF-91FD03D37673}" type="presOf" srcId="{21EE976E-07C0-454C-A435-FEDD664D8076}" destId="{141C8755-41A7-4A7E-BDE6-4C8F304B5CFB}" srcOrd="1" destOrd="0" presId="urn:microsoft.com/office/officeart/2005/8/layout/orgChart1"/>
    <dgm:cxn modelId="{3105F464-D366-4199-A894-74A2E1E08626}" type="presOf" srcId="{F1EC2A07-9593-47AF-9D55-02E4F8C3636F}" destId="{196D3536-8789-474F-A9B6-6497A1ECCF10}" srcOrd="1" destOrd="0" presId="urn:microsoft.com/office/officeart/2005/8/layout/orgChart1"/>
    <dgm:cxn modelId="{8650AE4F-2FF5-4FEB-B27D-3E20CD3295C0}" type="presOf" srcId="{D46A92B0-2F47-4E11-9FB7-39C26F16633D}" destId="{5CE2A7F1-DF67-47D2-AE27-4D38425C7305}" srcOrd="0" destOrd="0" presId="urn:microsoft.com/office/officeart/2005/8/layout/orgChart1"/>
    <dgm:cxn modelId="{F9CD727B-ACE0-4C71-A999-E700622A7E76}" type="presOf" srcId="{30762B59-CC2E-4A93-B517-D5B6B476C91F}" destId="{20AABD45-EF4C-4410-8D9B-F4155C6A2D49}" srcOrd="0" destOrd="0" presId="urn:microsoft.com/office/officeart/2005/8/layout/orgChart1"/>
    <dgm:cxn modelId="{75C4D683-3E19-44C9-B857-5944CBDB372F}" type="presOf" srcId="{21EE976E-07C0-454C-A435-FEDD664D8076}" destId="{1512B513-3C72-49E9-9B9F-63DEC1FB79CB}" srcOrd="0" destOrd="0" presId="urn:microsoft.com/office/officeart/2005/8/layout/orgChart1"/>
    <dgm:cxn modelId="{00FE8597-B5F7-4AE2-854E-A6115991B82A}" type="presOf" srcId="{FB2FE0DC-7F61-4991-9162-2B969762F28A}" destId="{01C216E5-34F7-4B1E-8996-A9CBFD96E10B}" srcOrd="1" destOrd="0" presId="urn:microsoft.com/office/officeart/2005/8/layout/orgChart1"/>
    <dgm:cxn modelId="{3510D5B6-92B7-43AC-BFEC-9BB08A035CCC}" srcId="{F1EC2A07-9593-47AF-9D55-02E4F8C3636F}" destId="{FB2FE0DC-7F61-4991-9162-2B969762F28A}" srcOrd="0" destOrd="0" parTransId="{361C928C-4D44-4616-AAC4-58809BAED3F0}" sibTransId="{4936C1A6-3F2F-4F81-8FF1-6DB9D7E55B75}"/>
    <dgm:cxn modelId="{8A476BC9-A6EC-4909-8BF7-2624FF2863B0}" srcId="{F1EC2A07-9593-47AF-9D55-02E4F8C3636F}" destId="{21EE976E-07C0-454C-A435-FEDD664D8076}" srcOrd="2" destOrd="0" parTransId="{D46A92B0-2F47-4E11-9FB7-39C26F16633D}" sibTransId="{B799B04B-8F4D-4945-A0B2-DB71747058C8}"/>
    <dgm:cxn modelId="{F764CED7-8089-48CF-A8A1-F33921B6EFC3}" type="presOf" srcId="{30762B59-CC2E-4A93-B517-D5B6B476C91F}" destId="{5D981290-1C45-4921-A5E1-3DDE9910D332}" srcOrd="1" destOrd="0" presId="urn:microsoft.com/office/officeart/2005/8/layout/orgChart1"/>
    <dgm:cxn modelId="{052A7CE7-2A6E-4034-8201-D0A77DB6D05D}" type="presOf" srcId="{FB2FE0DC-7F61-4991-9162-2B969762F28A}" destId="{9AFEA179-1A65-4147-A959-F446BC08BB30}" srcOrd="0" destOrd="0" presId="urn:microsoft.com/office/officeart/2005/8/layout/orgChart1"/>
    <dgm:cxn modelId="{5EFF2B00-3190-4E55-B7FA-32B071E58ADA}" type="presParOf" srcId="{0E7E36DF-A157-446F-AD5E-9974AC8C8049}" destId="{07757488-83B3-4014-800C-BDAE0897EA6F}" srcOrd="0" destOrd="0" presId="urn:microsoft.com/office/officeart/2005/8/layout/orgChart1"/>
    <dgm:cxn modelId="{87A7BD8E-6996-4012-8275-3A8024C37375}" type="presParOf" srcId="{07757488-83B3-4014-800C-BDAE0897EA6F}" destId="{B33F4CDF-27ED-48E9-B0FD-44AC86C564B4}" srcOrd="0" destOrd="0" presId="urn:microsoft.com/office/officeart/2005/8/layout/orgChart1"/>
    <dgm:cxn modelId="{99B8835E-FFC0-4819-9470-538ED7E03C77}" type="presParOf" srcId="{B33F4CDF-27ED-48E9-B0FD-44AC86C564B4}" destId="{DBB227CF-D472-4B5D-BEB2-1F3AF4C92312}" srcOrd="0" destOrd="0" presId="urn:microsoft.com/office/officeart/2005/8/layout/orgChart1"/>
    <dgm:cxn modelId="{798CB589-4ABF-47C7-A396-8358985BB3D9}" type="presParOf" srcId="{B33F4CDF-27ED-48E9-B0FD-44AC86C564B4}" destId="{196D3536-8789-474F-A9B6-6497A1ECCF10}" srcOrd="1" destOrd="0" presId="urn:microsoft.com/office/officeart/2005/8/layout/orgChart1"/>
    <dgm:cxn modelId="{A4262D9F-50C6-4A91-AF76-4D88FCAB3778}" type="presParOf" srcId="{07757488-83B3-4014-800C-BDAE0897EA6F}" destId="{37A8444B-9342-43B4-8816-AFEB8AB4B464}" srcOrd="1" destOrd="0" presId="urn:microsoft.com/office/officeart/2005/8/layout/orgChart1"/>
    <dgm:cxn modelId="{B1CF7042-EB87-448E-807A-087CB4F8B81E}" type="presParOf" srcId="{37A8444B-9342-43B4-8816-AFEB8AB4B464}" destId="{D05D3D22-A0A7-47C9-ADBC-F0E0F23E9F4F}" srcOrd="0" destOrd="0" presId="urn:microsoft.com/office/officeart/2005/8/layout/orgChart1"/>
    <dgm:cxn modelId="{126A6963-32C0-41AD-94A7-1ED0A9E7CBFA}" type="presParOf" srcId="{37A8444B-9342-43B4-8816-AFEB8AB4B464}" destId="{9056BED7-153F-4094-AEA8-31138FBBE130}" srcOrd="1" destOrd="0" presId="urn:microsoft.com/office/officeart/2005/8/layout/orgChart1"/>
    <dgm:cxn modelId="{2BBAECC0-45CB-43FD-99FC-A013382E685B}" type="presParOf" srcId="{9056BED7-153F-4094-AEA8-31138FBBE130}" destId="{8E99516E-1EA9-4484-9B8C-27B4C835EA4F}" srcOrd="0" destOrd="0" presId="urn:microsoft.com/office/officeart/2005/8/layout/orgChart1"/>
    <dgm:cxn modelId="{B5053084-428E-4EA0-A515-B9C763011724}" type="presParOf" srcId="{8E99516E-1EA9-4484-9B8C-27B4C835EA4F}" destId="{9AFEA179-1A65-4147-A959-F446BC08BB30}" srcOrd="0" destOrd="0" presId="urn:microsoft.com/office/officeart/2005/8/layout/orgChart1"/>
    <dgm:cxn modelId="{0489CAB6-A1B4-4EB4-B31D-0F0DC951C333}" type="presParOf" srcId="{8E99516E-1EA9-4484-9B8C-27B4C835EA4F}" destId="{01C216E5-34F7-4B1E-8996-A9CBFD96E10B}" srcOrd="1" destOrd="0" presId="urn:microsoft.com/office/officeart/2005/8/layout/orgChart1"/>
    <dgm:cxn modelId="{3DE77307-86AE-4EC1-8230-2A2A178F0DE6}" type="presParOf" srcId="{9056BED7-153F-4094-AEA8-31138FBBE130}" destId="{339AA322-66F9-4C16-B7A9-93BE0B091744}" srcOrd="1" destOrd="0" presId="urn:microsoft.com/office/officeart/2005/8/layout/orgChart1"/>
    <dgm:cxn modelId="{847FEFB1-19C2-4F00-BFFD-659CAE280FFB}" type="presParOf" srcId="{9056BED7-153F-4094-AEA8-31138FBBE130}" destId="{39871956-0B61-47A6-A56E-5452B61C3F8E}" srcOrd="2" destOrd="0" presId="urn:microsoft.com/office/officeart/2005/8/layout/orgChart1"/>
    <dgm:cxn modelId="{FD8CC1E2-7410-4A89-AE94-356951474735}" type="presParOf" srcId="{07757488-83B3-4014-800C-BDAE0897EA6F}" destId="{D55E5CD6-32EA-4759-98EC-C306F90366E7}" srcOrd="2" destOrd="0" presId="urn:microsoft.com/office/officeart/2005/8/layout/orgChart1"/>
    <dgm:cxn modelId="{0FF90869-1463-4942-AD7B-E7DA3C4612A5}" type="presParOf" srcId="{D55E5CD6-32EA-4759-98EC-C306F90366E7}" destId="{46763716-475B-4320-BF9E-B651D3FB0D14}" srcOrd="0" destOrd="0" presId="urn:microsoft.com/office/officeart/2005/8/layout/orgChart1"/>
    <dgm:cxn modelId="{A69125B7-E197-477E-B427-351C716DCC03}" type="presParOf" srcId="{D55E5CD6-32EA-4759-98EC-C306F90366E7}" destId="{4FCEEE29-E354-4E63-B4ED-1DF366AF280D}" srcOrd="1" destOrd="0" presId="urn:microsoft.com/office/officeart/2005/8/layout/orgChart1"/>
    <dgm:cxn modelId="{248120F0-850C-49EE-B58E-19806F3109C7}" type="presParOf" srcId="{4FCEEE29-E354-4E63-B4ED-1DF366AF280D}" destId="{F9F059A1-DE32-4747-BD45-B538A46012F3}" srcOrd="0" destOrd="0" presId="urn:microsoft.com/office/officeart/2005/8/layout/orgChart1"/>
    <dgm:cxn modelId="{BE6325CF-D7A1-408B-8189-0DA1D103BA59}" type="presParOf" srcId="{F9F059A1-DE32-4747-BD45-B538A46012F3}" destId="{20AABD45-EF4C-4410-8D9B-F4155C6A2D49}" srcOrd="0" destOrd="0" presId="urn:microsoft.com/office/officeart/2005/8/layout/orgChart1"/>
    <dgm:cxn modelId="{5991F464-E64D-4E93-8264-3CFF93480CDC}" type="presParOf" srcId="{F9F059A1-DE32-4747-BD45-B538A46012F3}" destId="{5D981290-1C45-4921-A5E1-3DDE9910D332}" srcOrd="1" destOrd="0" presId="urn:microsoft.com/office/officeart/2005/8/layout/orgChart1"/>
    <dgm:cxn modelId="{86FD7AFC-F307-4879-AFD1-53AA125267EA}" type="presParOf" srcId="{4FCEEE29-E354-4E63-B4ED-1DF366AF280D}" destId="{DFF23AAC-0DC9-412B-BC6A-120F0986EBEE}" srcOrd="1" destOrd="0" presId="urn:microsoft.com/office/officeart/2005/8/layout/orgChart1"/>
    <dgm:cxn modelId="{95DEC8F3-1ADA-499A-9ECB-E726D59CC845}" type="presParOf" srcId="{4FCEEE29-E354-4E63-B4ED-1DF366AF280D}" destId="{81CA8B85-A06D-4E59-8ABD-8A1E77DE1C1A}" srcOrd="2" destOrd="0" presId="urn:microsoft.com/office/officeart/2005/8/layout/orgChart1"/>
    <dgm:cxn modelId="{63639422-DD11-47F3-A1F4-C0BA4AA9858A}" type="presParOf" srcId="{D55E5CD6-32EA-4759-98EC-C306F90366E7}" destId="{5CE2A7F1-DF67-47D2-AE27-4D38425C7305}" srcOrd="2" destOrd="0" presId="urn:microsoft.com/office/officeart/2005/8/layout/orgChart1"/>
    <dgm:cxn modelId="{ED960DFA-EE4B-40AC-9186-4BB7F858AD81}" type="presParOf" srcId="{D55E5CD6-32EA-4759-98EC-C306F90366E7}" destId="{E0DE192A-DCBE-428A-98D3-8F94CA49A4E9}" srcOrd="3" destOrd="0" presId="urn:microsoft.com/office/officeart/2005/8/layout/orgChart1"/>
    <dgm:cxn modelId="{94A3C3F5-6E2E-4F04-89E2-206B594FF799}" type="presParOf" srcId="{E0DE192A-DCBE-428A-98D3-8F94CA49A4E9}" destId="{8FAD5F55-E758-4A1E-9A9F-7EA07933EC96}" srcOrd="0" destOrd="0" presId="urn:microsoft.com/office/officeart/2005/8/layout/orgChart1"/>
    <dgm:cxn modelId="{266B5E31-999F-46C3-A6C3-EF61A87A7968}" type="presParOf" srcId="{8FAD5F55-E758-4A1E-9A9F-7EA07933EC96}" destId="{1512B513-3C72-49E9-9B9F-63DEC1FB79CB}" srcOrd="0" destOrd="0" presId="urn:microsoft.com/office/officeart/2005/8/layout/orgChart1"/>
    <dgm:cxn modelId="{05E5D57D-A535-4F51-BD24-D9D416BC2AB8}" type="presParOf" srcId="{8FAD5F55-E758-4A1E-9A9F-7EA07933EC96}" destId="{141C8755-41A7-4A7E-BDE6-4C8F304B5CFB}" srcOrd="1" destOrd="0" presId="urn:microsoft.com/office/officeart/2005/8/layout/orgChart1"/>
    <dgm:cxn modelId="{27DA1CCA-2807-47F8-94A7-770B6F8016A5}" type="presParOf" srcId="{E0DE192A-DCBE-428A-98D3-8F94CA49A4E9}" destId="{CBBCA541-90E0-4124-8A02-519116744C86}" srcOrd="1" destOrd="0" presId="urn:microsoft.com/office/officeart/2005/8/layout/orgChart1"/>
    <dgm:cxn modelId="{4F37574E-84E1-42A5-AE8E-2F7CF65AC037}" type="presParOf" srcId="{E0DE192A-DCBE-428A-98D3-8F94CA49A4E9}" destId="{96FB8213-F2E5-438C-AEAB-C18F0CD9ECE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53DDBB-9EE7-47E0-B3BA-FB08EC1FCA4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EC2A07-9593-47AF-9D55-02E4F8C3636F}">
      <dgm:prSet phldrT="[Text]"/>
      <dgm:spPr/>
      <dgm:t>
        <a:bodyPr/>
        <a:lstStyle/>
        <a:p>
          <a:r>
            <a:rPr lang="en-US"/>
            <a:t>Desirae Mangum (drm495@nau.edu) (Steering Lead, Steering Mechanical)</a:t>
          </a:r>
        </a:p>
      </dgm:t>
    </dgm:pt>
    <dgm:pt modelId="{A4F0A8DC-4CD1-4C54-A4B5-4D03A954674A}" type="parTrans" cxnId="{24F69139-1348-4E11-9BE4-0B4812BCD367}">
      <dgm:prSet/>
      <dgm:spPr/>
      <dgm:t>
        <a:bodyPr/>
        <a:lstStyle/>
        <a:p>
          <a:endParaRPr lang="en-US"/>
        </a:p>
      </dgm:t>
    </dgm:pt>
    <dgm:pt modelId="{80AD28DD-1990-4163-8C6D-8ACB4475DCFE}" type="sibTrans" cxnId="{24F69139-1348-4E11-9BE4-0B4812BCD367}">
      <dgm:prSet/>
      <dgm:spPr/>
      <dgm:t>
        <a:bodyPr/>
        <a:lstStyle/>
        <a:p>
          <a:endParaRPr lang="en-US"/>
        </a:p>
      </dgm:t>
    </dgm:pt>
    <dgm:pt modelId="{FB2FE0DC-7F61-4991-9162-2B969762F28A}">
      <dgm:prSet phldrT="[Text]"/>
      <dgm:spPr/>
      <dgm:t>
        <a:bodyPr/>
        <a:lstStyle/>
        <a:p>
          <a:r>
            <a:rPr lang="en-US"/>
            <a:t>Selina Cozens (syc34@nau.edu) (Steering Mechanical)</a:t>
          </a:r>
        </a:p>
      </dgm:t>
    </dgm:pt>
    <dgm:pt modelId="{361C928C-4D44-4616-AAC4-58809BAED3F0}" type="parTrans" cxnId="{3510D5B6-92B7-43AC-BFEC-9BB08A035CCC}">
      <dgm:prSet/>
      <dgm:spPr/>
      <dgm:t>
        <a:bodyPr/>
        <a:lstStyle/>
        <a:p>
          <a:endParaRPr lang="en-US"/>
        </a:p>
      </dgm:t>
    </dgm:pt>
    <dgm:pt modelId="{4936C1A6-3F2F-4F81-8FF1-6DB9D7E55B75}" type="sibTrans" cxnId="{3510D5B6-92B7-43AC-BFEC-9BB08A035CCC}">
      <dgm:prSet/>
      <dgm:spPr/>
      <dgm:t>
        <a:bodyPr/>
        <a:lstStyle/>
        <a:p>
          <a:endParaRPr lang="en-US"/>
        </a:p>
      </dgm:t>
    </dgm:pt>
    <dgm:pt modelId="{30762B59-CC2E-4A93-B517-D5B6B476C91F}" type="asst">
      <dgm:prSet phldrT="[Text]"/>
      <dgm:spPr/>
      <dgm:t>
        <a:bodyPr/>
        <a:lstStyle/>
        <a:p>
          <a:r>
            <a:rPr lang="en-US"/>
            <a:t>Seth Jones (spj47@nau.edu) (Steering Electrical)</a:t>
          </a:r>
        </a:p>
      </dgm:t>
    </dgm:pt>
    <dgm:pt modelId="{1438ACEC-C472-4FC7-8DD9-26FBCB082AD7}" type="parTrans" cxnId="{9FD84110-F3D0-407C-B96D-4C1C57ED3F8C}">
      <dgm:prSet/>
      <dgm:spPr/>
      <dgm:t>
        <a:bodyPr/>
        <a:lstStyle/>
        <a:p>
          <a:endParaRPr lang="en-US"/>
        </a:p>
      </dgm:t>
    </dgm:pt>
    <dgm:pt modelId="{4894758E-9C2E-455B-AEFF-051E001FF297}" type="sibTrans" cxnId="{9FD84110-F3D0-407C-B96D-4C1C57ED3F8C}">
      <dgm:prSet/>
      <dgm:spPr/>
      <dgm:t>
        <a:bodyPr/>
        <a:lstStyle/>
        <a:p>
          <a:endParaRPr lang="en-US"/>
        </a:p>
      </dgm:t>
    </dgm:pt>
    <dgm:pt modelId="{21EE976E-07C0-454C-A435-FEDD664D8076}" type="asst">
      <dgm:prSet phldrT="[Text]"/>
      <dgm:spPr/>
      <dgm:t>
        <a:bodyPr/>
        <a:lstStyle/>
        <a:p>
          <a:r>
            <a:rPr lang="en-US"/>
            <a:t>Lily Quintanar (lgq7@nau.edu) (Steering Electrical)</a:t>
          </a:r>
        </a:p>
      </dgm:t>
    </dgm:pt>
    <dgm:pt modelId="{D46A92B0-2F47-4E11-9FB7-39C26F16633D}" type="parTrans" cxnId="{8A476BC9-A6EC-4909-8BF7-2624FF2863B0}">
      <dgm:prSet/>
      <dgm:spPr/>
      <dgm:t>
        <a:bodyPr/>
        <a:lstStyle/>
        <a:p>
          <a:endParaRPr lang="en-US"/>
        </a:p>
      </dgm:t>
    </dgm:pt>
    <dgm:pt modelId="{B799B04B-8F4D-4945-A0B2-DB71747058C8}" type="sibTrans" cxnId="{8A476BC9-A6EC-4909-8BF7-2624FF2863B0}">
      <dgm:prSet/>
      <dgm:spPr/>
      <dgm:t>
        <a:bodyPr/>
        <a:lstStyle/>
        <a:p>
          <a:endParaRPr lang="en-US"/>
        </a:p>
      </dgm:t>
    </dgm:pt>
    <dgm:pt modelId="{0E7E36DF-A157-446F-AD5E-9974AC8C8049}" type="pres">
      <dgm:prSet presAssocID="{0C53DDBB-9EE7-47E0-B3BA-FB08EC1FCA4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7757488-83B3-4014-800C-BDAE0897EA6F}" type="pres">
      <dgm:prSet presAssocID="{F1EC2A07-9593-47AF-9D55-02E4F8C3636F}" presName="hierRoot1" presStyleCnt="0">
        <dgm:presLayoutVars>
          <dgm:hierBranch val="init"/>
        </dgm:presLayoutVars>
      </dgm:prSet>
      <dgm:spPr/>
    </dgm:pt>
    <dgm:pt modelId="{B33F4CDF-27ED-48E9-B0FD-44AC86C564B4}" type="pres">
      <dgm:prSet presAssocID="{F1EC2A07-9593-47AF-9D55-02E4F8C3636F}" presName="rootComposite1" presStyleCnt="0"/>
      <dgm:spPr/>
    </dgm:pt>
    <dgm:pt modelId="{DBB227CF-D472-4B5D-BEB2-1F3AF4C92312}" type="pres">
      <dgm:prSet presAssocID="{F1EC2A07-9593-47AF-9D55-02E4F8C3636F}" presName="rootText1" presStyleLbl="node0" presStyleIdx="0" presStyleCnt="1">
        <dgm:presLayoutVars>
          <dgm:chPref val="3"/>
        </dgm:presLayoutVars>
      </dgm:prSet>
      <dgm:spPr/>
    </dgm:pt>
    <dgm:pt modelId="{196D3536-8789-474F-A9B6-6497A1ECCF10}" type="pres">
      <dgm:prSet presAssocID="{F1EC2A07-9593-47AF-9D55-02E4F8C3636F}" presName="rootConnector1" presStyleLbl="node1" presStyleIdx="0" presStyleCnt="0"/>
      <dgm:spPr/>
    </dgm:pt>
    <dgm:pt modelId="{37A8444B-9342-43B4-8816-AFEB8AB4B464}" type="pres">
      <dgm:prSet presAssocID="{F1EC2A07-9593-47AF-9D55-02E4F8C3636F}" presName="hierChild2" presStyleCnt="0"/>
      <dgm:spPr/>
    </dgm:pt>
    <dgm:pt modelId="{D05D3D22-A0A7-47C9-ADBC-F0E0F23E9F4F}" type="pres">
      <dgm:prSet presAssocID="{361C928C-4D44-4616-AAC4-58809BAED3F0}" presName="Name37" presStyleLbl="parChTrans1D2" presStyleIdx="0" presStyleCnt="3"/>
      <dgm:spPr/>
    </dgm:pt>
    <dgm:pt modelId="{9056BED7-153F-4094-AEA8-31138FBBE130}" type="pres">
      <dgm:prSet presAssocID="{FB2FE0DC-7F61-4991-9162-2B969762F28A}" presName="hierRoot2" presStyleCnt="0">
        <dgm:presLayoutVars>
          <dgm:hierBranch val="init"/>
        </dgm:presLayoutVars>
      </dgm:prSet>
      <dgm:spPr/>
    </dgm:pt>
    <dgm:pt modelId="{8E99516E-1EA9-4484-9B8C-27B4C835EA4F}" type="pres">
      <dgm:prSet presAssocID="{FB2FE0DC-7F61-4991-9162-2B969762F28A}" presName="rootComposite" presStyleCnt="0"/>
      <dgm:spPr/>
    </dgm:pt>
    <dgm:pt modelId="{9AFEA179-1A65-4147-A959-F446BC08BB30}" type="pres">
      <dgm:prSet presAssocID="{FB2FE0DC-7F61-4991-9162-2B969762F28A}" presName="rootText" presStyleLbl="node2" presStyleIdx="0" presStyleCnt="1" custLinFactNeighborX="-34" custLinFactNeighborY="-30388">
        <dgm:presLayoutVars>
          <dgm:chPref val="3"/>
        </dgm:presLayoutVars>
      </dgm:prSet>
      <dgm:spPr/>
    </dgm:pt>
    <dgm:pt modelId="{01C216E5-34F7-4B1E-8996-A9CBFD96E10B}" type="pres">
      <dgm:prSet presAssocID="{FB2FE0DC-7F61-4991-9162-2B969762F28A}" presName="rootConnector" presStyleLbl="node2" presStyleIdx="0" presStyleCnt="1"/>
      <dgm:spPr/>
    </dgm:pt>
    <dgm:pt modelId="{339AA322-66F9-4C16-B7A9-93BE0B091744}" type="pres">
      <dgm:prSet presAssocID="{FB2FE0DC-7F61-4991-9162-2B969762F28A}" presName="hierChild4" presStyleCnt="0"/>
      <dgm:spPr/>
    </dgm:pt>
    <dgm:pt modelId="{39871956-0B61-47A6-A56E-5452B61C3F8E}" type="pres">
      <dgm:prSet presAssocID="{FB2FE0DC-7F61-4991-9162-2B969762F28A}" presName="hierChild5" presStyleCnt="0"/>
      <dgm:spPr/>
    </dgm:pt>
    <dgm:pt modelId="{D55E5CD6-32EA-4759-98EC-C306F90366E7}" type="pres">
      <dgm:prSet presAssocID="{F1EC2A07-9593-47AF-9D55-02E4F8C3636F}" presName="hierChild3" presStyleCnt="0"/>
      <dgm:spPr/>
    </dgm:pt>
    <dgm:pt modelId="{46763716-475B-4320-BF9E-B651D3FB0D14}" type="pres">
      <dgm:prSet presAssocID="{1438ACEC-C472-4FC7-8DD9-26FBCB082AD7}" presName="Name111" presStyleLbl="parChTrans1D2" presStyleIdx="1" presStyleCnt="3"/>
      <dgm:spPr/>
    </dgm:pt>
    <dgm:pt modelId="{4FCEEE29-E354-4E63-B4ED-1DF366AF280D}" type="pres">
      <dgm:prSet presAssocID="{30762B59-CC2E-4A93-B517-D5B6B476C91F}" presName="hierRoot3" presStyleCnt="0">
        <dgm:presLayoutVars>
          <dgm:hierBranch val="init"/>
        </dgm:presLayoutVars>
      </dgm:prSet>
      <dgm:spPr/>
    </dgm:pt>
    <dgm:pt modelId="{F9F059A1-DE32-4747-BD45-B538A46012F3}" type="pres">
      <dgm:prSet presAssocID="{30762B59-CC2E-4A93-B517-D5B6B476C91F}" presName="rootComposite3" presStyleCnt="0"/>
      <dgm:spPr/>
    </dgm:pt>
    <dgm:pt modelId="{20AABD45-EF4C-4410-8D9B-F4155C6A2D49}" type="pres">
      <dgm:prSet presAssocID="{30762B59-CC2E-4A93-B517-D5B6B476C91F}" presName="rootText3" presStyleLbl="asst1" presStyleIdx="0" presStyleCnt="2" custLinFactNeighborX="-29928" custLinFactNeighborY="-17810">
        <dgm:presLayoutVars>
          <dgm:chPref val="3"/>
        </dgm:presLayoutVars>
      </dgm:prSet>
      <dgm:spPr/>
    </dgm:pt>
    <dgm:pt modelId="{5D981290-1C45-4921-A5E1-3DDE9910D332}" type="pres">
      <dgm:prSet presAssocID="{30762B59-CC2E-4A93-B517-D5B6B476C91F}" presName="rootConnector3" presStyleLbl="asst1" presStyleIdx="0" presStyleCnt="2"/>
      <dgm:spPr/>
    </dgm:pt>
    <dgm:pt modelId="{DFF23AAC-0DC9-412B-BC6A-120F0986EBEE}" type="pres">
      <dgm:prSet presAssocID="{30762B59-CC2E-4A93-B517-D5B6B476C91F}" presName="hierChild6" presStyleCnt="0"/>
      <dgm:spPr/>
    </dgm:pt>
    <dgm:pt modelId="{81CA8B85-A06D-4E59-8ABD-8A1E77DE1C1A}" type="pres">
      <dgm:prSet presAssocID="{30762B59-CC2E-4A93-B517-D5B6B476C91F}" presName="hierChild7" presStyleCnt="0"/>
      <dgm:spPr/>
    </dgm:pt>
    <dgm:pt modelId="{5CE2A7F1-DF67-47D2-AE27-4D38425C7305}" type="pres">
      <dgm:prSet presAssocID="{D46A92B0-2F47-4E11-9FB7-39C26F16633D}" presName="Name111" presStyleLbl="parChTrans1D2" presStyleIdx="2" presStyleCnt="3"/>
      <dgm:spPr/>
    </dgm:pt>
    <dgm:pt modelId="{E0DE192A-DCBE-428A-98D3-8F94CA49A4E9}" type="pres">
      <dgm:prSet presAssocID="{21EE976E-07C0-454C-A435-FEDD664D8076}" presName="hierRoot3" presStyleCnt="0">
        <dgm:presLayoutVars>
          <dgm:hierBranch val="init"/>
        </dgm:presLayoutVars>
      </dgm:prSet>
      <dgm:spPr/>
    </dgm:pt>
    <dgm:pt modelId="{8FAD5F55-E758-4A1E-9A9F-7EA07933EC96}" type="pres">
      <dgm:prSet presAssocID="{21EE976E-07C0-454C-A435-FEDD664D8076}" presName="rootComposite3" presStyleCnt="0"/>
      <dgm:spPr/>
    </dgm:pt>
    <dgm:pt modelId="{1512B513-3C72-49E9-9B9F-63DEC1FB79CB}" type="pres">
      <dgm:prSet presAssocID="{21EE976E-07C0-454C-A435-FEDD664D8076}" presName="rootText3" presStyleLbl="asst1" presStyleIdx="1" presStyleCnt="2" custLinFactNeighborX="30032" custLinFactNeighborY="-17797">
        <dgm:presLayoutVars>
          <dgm:chPref val="3"/>
        </dgm:presLayoutVars>
      </dgm:prSet>
      <dgm:spPr/>
    </dgm:pt>
    <dgm:pt modelId="{141C8755-41A7-4A7E-BDE6-4C8F304B5CFB}" type="pres">
      <dgm:prSet presAssocID="{21EE976E-07C0-454C-A435-FEDD664D8076}" presName="rootConnector3" presStyleLbl="asst1" presStyleIdx="1" presStyleCnt="2"/>
      <dgm:spPr/>
    </dgm:pt>
    <dgm:pt modelId="{CBBCA541-90E0-4124-8A02-519116744C86}" type="pres">
      <dgm:prSet presAssocID="{21EE976E-07C0-454C-A435-FEDD664D8076}" presName="hierChild6" presStyleCnt="0"/>
      <dgm:spPr/>
    </dgm:pt>
    <dgm:pt modelId="{96FB8213-F2E5-438C-AEAB-C18F0CD9ECE4}" type="pres">
      <dgm:prSet presAssocID="{21EE976E-07C0-454C-A435-FEDD664D8076}" presName="hierChild7" presStyleCnt="0"/>
      <dgm:spPr/>
    </dgm:pt>
  </dgm:ptLst>
  <dgm:cxnLst>
    <dgm:cxn modelId="{9FD84110-F3D0-407C-B96D-4C1C57ED3F8C}" srcId="{F1EC2A07-9593-47AF-9D55-02E4F8C3636F}" destId="{30762B59-CC2E-4A93-B517-D5B6B476C91F}" srcOrd="1" destOrd="0" parTransId="{1438ACEC-C472-4FC7-8DD9-26FBCB082AD7}" sibTransId="{4894758E-9C2E-455B-AEFF-051E001FF297}"/>
    <dgm:cxn modelId="{04BBF615-892A-4180-B570-E72802BC86C3}" type="presOf" srcId="{1438ACEC-C472-4FC7-8DD9-26FBCB082AD7}" destId="{46763716-475B-4320-BF9E-B651D3FB0D14}" srcOrd="0" destOrd="0" presId="urn:microsoft.com/office/officeart/2005/8/layout/orgChart1"/>
    <dgm:cxn modelId="{44479621-2787-4FA8-91D2-3D1675D1BE81}" type="presOf" srcId="{0C53DDBB-9EE7-47E0-B3BA-FB08EC1FCA46}" destId="{0E7E36DF-A157-446F-AD5E-9974AC8C8049}" srcOrd="0" destOrd="0" presId="urn:microsoft.com/office/officeart/2005/8/layout/orgChart1"/>
    <dgm:cxn modelId="{11E44922-A450-421F-8C3E-876092D7E758}" type="presOf" srcId="{361C928C-4D44-4616-AAC4-58809BAED3F0}" destId="{D05D3D22-A0A7-47C9-ADBC-F0E0F23E9F4F}" srcOrd="0" destOrd="0" presId="urn:microsoft.com/office/officeart/2005/8/layout/orgChart1"/>
    <dgm:cxn modelId="{24F69139-1348-4E11-9BE4-0B4812BCD367}" srcId="{0C53DDBB-9EE7-47E0-B3BA-FB08EC1FCA46}" destId="{F1EC2A07-9593-47AF-9D55-02E4F8C3636F}" srcOrd="0" destOrd="0" parTransId="{A4F0A8DC-4CD1-4C54-A4B5-4D03A954674A}" sibTransId="{80AD28DD-1990-4163-8C6D-8ACB4475DCFE}"/>
    <dgm:cxn modelId="{5B26EA3C-7017-4B46-9E37-5E12BD00E814}" type="presOf" srcId="{F1EC2A07-9593-47AF-9D55-02E4F8C3636F}" destId="{DBB227CF-D472-4B5D-BEB2-1F3AF4C92312}" srcOrd="0" destOrd="0" presId="urn:microsoft.com/office/officeart/2005/8/layout/orgChart1"/>
    <dgm:cxn modelId="{8BD3543F-600E-4ED2-96BF-91FD03D37673}" type="presOf" srcId="{21EE976E-07C0-454C-A435-FEDD664D8076}" destId="{141C8755-41A7-4A7E-BDE6-4C8F304B5CFB}" srcOrd="1" destOrd="0" presId="urn:microsoft.com/office/officeart/2005/8/layout/orgChart1"/>
    <dgm:cxn modelId="{3105F464-D366-4199-A894-74A2E1E08626}" type="presOf" srcId="{F1EC2A07-9593-47AF-9D55-02E4F8C3636F}" destId="{196D3536-8789-474F-A9B6-6497A1ECCF10}" srcOrd="1" destOrd="0" presId="urn:microsoft.com/office/officeart/2005/8/layout/orgChart1"/>
    <dgm:cxn modelId="{8650AE4F-2FF5-4FEB-B27D-3E20CD3295C0}" type="presOf" srcId="{D46A92B0-2F47-4E11-9FB7-39C26F16633D}" destId="{5CE2A7F1-DF67-47D2-AE27-4D38425C7305}" srcOrd="0" destOrd="0" presId="urn:microsoft.com/office/officeart/2005/8/layout/orgChart1"/>
    <dgm:cxn modelId="{F9CD727B-ACE0-4C71-A999-E700622A7E76}" type="presOf" srcId="{30762B59-CC2E-4A93-B517-D5B6B476C91F}" destId="{20AABD45-EF4C-4410-8D9B-F4155C6A2D49}" srcOrd="0" destOrd="0" presId="urn:microsoft.com/office/officeart/2005/8/layout/orgChart1"/>
    <dgm:cxn modelId="{75C4D683-3E19-44C9-B857-5944CBDB372F}" type="presOf" srcId="{21EE976E-07C0-454C-A435-FEDD664D8076}" destId="{1512B513-3C72-49E9-9B9F-63DEC1FB79CB}" srcOrd="0" destOrd="0" presId="urn:microsoft.com/office/officeart/2005/8/layout/orgChart1"/>
    <dgm:cxn modelId="{00FE8597-B5F7-4AE2-854E-A6115991B82A}" type="presOf" srcId="{FB2FE0DC-7F61-4991-9162-2B969762F28A}" destId="{01C216E5-34F7-4B1E-8996-A9CBFD96E10B}" srcOrd="1" destOrd="0" presId="urn:microsoft.com/office/officeart/2005/8/layout/orgChart1"/>
    <dgm:cxn modelId="{3510D5B6-92B7-43AC-BFEC-9BB08A035CCC}" srcId="{F1EC2A07-9593-47AF-9D55-02E4F8C3636F}" destId="{FB2FE0DC-7F61-4991-9162-2B969762F28A}" srcOrd="0" destOrd="0" parTransId="{361C928C-4D44-4616-AAC4-58809BAED3F0}" sibTransId="{4936C1A6-3F2F-4F81-8FF1-6DB9D7E55B75}"/>
    <dgm:cxn modelId="{8A476BC9-A6EC-4909-8BF7-2624FF2863B0}" srcId="{F1EC2A07-9593-47AF-9D55-02E4F8C3636F}" destId="{21EE976E-07C0-454C-A435-FEDD664D8076}" srcOrd="2" destOrd="0" parTransId="{D46A92B0-2F47-4E11-9FB7-39C26F16633D}" sibTransId="{B799B04B-8F4D-4945-A0B2-DB71747058C8}"/>
    <dgm:cxn modelId="{F764CED7-8089-48CF-A8A1-F33921B6EFC3}" type="presOf" srcId="{30762B59-CC2E-4A93-B517-D5B6B476C91F}" destId="{5D981290-1C45-4921-A5E1-3DDE9910D332}" srcOrd="1" destOrd="0" presId="urn:microsoft.com/office/officeart/2005/8/layout/orgChart1"/>
    <dgm:cxn modelId="{052A7CE7-2A6E-4034-8201-D0A77DB6D05D}" type="presOf" srcId="{FB2FE0DC-7F61-4991-9162-2B969762F28A}" destId="{9AFEA179-1A65-4147-A959-F446BC08BB30}" srcOrd="0" destOrd="0" presId="urn:microsoft.com/office/officeart/2005/8/layout/orgChart1"/>
    <dgm:cxn modelId="{5EFF2B00-3190-4E55-B7FA-32B071E58ADA}" type="presParOf" srcId="{0E7E36DF-A157-446F-AD5E-9974AC8C8049}" destId="{07757488-83B3-4014-800C-BDAE0897EA6F}" srcOrd="0" destOrd="0" presId="urn:microsoft.com/office/officeart/2005/8/layout/orgChart1"/>
    <dgm:cxn modelId="{87A7BD8E-6996-4012-8275-3A8024C37375}" type="presParOf" srcId="{07757488-83B3-4014-800C-BDAE0897EA6F}" destId="{B33F4CDF-27ED-48E9-B0FD-44AC86C564B4}" srcOrd="0" destOrd="0" presId="urn:microsoft.com/office/officeart/2005/8/layout/orgChart1"/>
    <dgm:cxn modelId="{99B8835E-FFC0-4819-9470-538ED7E03C77}" type="presParOf" srcId="{B33F4CDF-27ED-48E9-B0FD-44AC86C564B4}" destId="{DBB227CF-D472-4B5D-BEB2-1F3AF4C92312}" srcOrd="0" destOrd="0" presId="urn:microsoft.com/office/officeart/2005/8/layout/orgChart1"/>
    <dgm:cxn modelId="{798CB589-4ABF-47C7-A396-8358985BB3D9}" type="presParOf" srcId="{B33F4CDF-27ED-48E9-B0FD-44AC86C564B4}" destId="{196D3536-8789-474F-A9B6-6497A1ECCF10}" srcOrd="1" destOrd="0" presId="urn:microsoft.com/office/officeart/2005/8/layout/orgChart1"/>
    <dgm:cxn modelId="{A4262D9F-50C6-4A91-AF76-4D88FCAB3778}" type="presParOf" srcId="{07757488-83B3-4014-800C-BDAE0897EA6F}" destId="{37A8444B-9342-43B4-8816-AFEB8AB4B464}" srcOrd="1" destOrd="0" presId="urn:microsoft.com/office/officeart/2005/8/layout/orgChart1"/>
    <dgm:cxn modelId="{B1CF7042-EB87-448E-807A-087CB4F8B81E}" type="presParOf" srcId="{37A8444B-9342-43B4-8816-AFEB8AB4B464}" destId="{D05D3D22-A0A7-47C9-ADBC-F0E0F23E9F4F}" srcOrd="0" destOrd="0" presId="urn:microsoft.com/office/officeart/2005/8/layout/orgChart1"/>
    <dgm:cxn modelId="{126A6963-32C0-41AD-94A7-1ED0A9E7CBFA}" type="presParOf" srcId="{37A8444B-9342-43B4-8816-AFEB8AB4B464}" destId="{9056BED7-153F-4094-AEA8-31138FBBE130}" srcOrd="1" destOrd="0" presId="urn:microsoft.com/office/officeart/2005/8/layout/orgChart1"/>
    <dgm:cxn modelId="{2BBAECC0-45CB-43FD-99FC-A013382E685B}" type="presParOf" srcId="{9056BED7-153F-4094-AEA8-31138FBBE130}" destId="{8E99516E-1EA9-4484-9B8C-27B4C835EA4F}" srcOrd="0" destOrd="0" presId="urn:microsoft.com/office/officeart/2005/8/layout/orgChart1"/>
    <dgm:cxn modelId="{B5053084-428E-4EA0-A515-B9C763011724}" type="presParOf" srcId="{8E99516E-1EA9-4484-9B8C-27B4C835EA4F}" destId="{9AFEA179-1A65-4147-A959-F446BC08BB30}" srcOrd="0" destOrd="0" presId="urn:microsoft.com/office/officeart/2005/8/layout/orgChart1"/>
    <dgm:cxn modelId="{0489CAB6-A1B4-4EB4-B31D-0F0DC951C333}" type="presParOf" srcId="{8E99516E-1EA9-4484-9B8C-27B4C835EA4F}" destId="{01C216E5-34F7-4B1E-8996-A9CBFD96E10B}" srcOrd="1" destOrd="0" presId="urn:microsoft.com/office/officeart/2005/8/layout/orgChart1"/>
    <dgm:cxn modelId="{3DE77307-86AE-4EC1-8230-2A2A178F0DE6}" type="presParOf" srcId="{9056BED7-153F-4094-AEA8-31138FBBE130}" destId="{339AA322-66F9-4C16-B7A9-93BE0B091744}" srcOrd="1" destOrd="0" presId="urn:microsoft.com/office/officeart/2005/8/layout/orgChart1"/>
    <dgm:cxn modelId="{847FEFB1-19C2-4F00-BFFD-659CAE280FFB}" type="presParOf" srcId="{9056BED7-153F-4094-AEA8-31138FBBE130}" destId="{39871956-0B61-47A6-A56E-5452B61C3F8E}" srcOrd="2" destOrd="0" presId="urn:microsoft.com/office/officeart/2005/8/layout/orgChart1"/>
    <dgm:cxn modelId="{FD8CC1E2-7410-4A89-AE94-356951474735}" type="presParOf" srcId="{07757488-83B3-4014-800C-BDAE0897EA6F}" destId="{D55E5CD6-32EA-4759-98EC-C306F90366E7}" srcOrd="2" destOrd="0" presId="urn:microsoft.com/office/officeart/2005/8/layout/orgChart1"/>
    <dgm:cxn modelId="{0FF90869-1463-4942-AD7B-E7DA3C4612A5}" type="presParOf" srcId="{D55E5CD6-32EA-4759-98EC-C306F90366E7}" destId="{46763716-475B-4320-BF9E-B651D3FB0D14}" srcOrd="0" destOrd="0" presId="urn:microsoft.com/office/officeart/2005/8/layout/orgChart1"/>
    <dgm:cxn modelId="{A69125B7-E197-477E-B427-351C716DCC03}" type="presParOf" srcId="{D55E5CD6-32EA-4759-98EC-C306F90366E7}" destId="{4FCEEE29-E354-4E63-B4ED-1DF366AF280D}" srcOrd="1" destOrd="0" presId="urn:microsoft.com/office/officeart/2005/8/layout/orgChart1"/>
    <dgm:cxn modelId="{248120F0-850C-49EE-B58E-19806F3109C7}" type="presParOf" srcId="{4FCEEE29-E354-4E63-B4ED-1DF366AF280D}" destId="{F9F059A1-DE32-4747-BD45-B538A46012F3}" srcOrd="0" destOrd="0" presId="urn:microsoft.com/office/officeart/2005/8/layout/orgChart1"/>
    <dgm:cxn modelId="{BE6325CF-D7A1-408B-8189-0DA1D103BA59}" type="presParOf" srcId="{F9F059A1-DE32-4747-BD45-B538A46012F3}" destId="{20AABD45-EF4C-4410-8D9B-F4155C6A2D49}" srcOrd="0" destOrd="0" presId="urn:microsoft.com/office/officeart/2005/8/layout/orgChart1"/>
    <dgm:cxn modelId="{5991F464-E64D-4E93-8264-3CFF93480CDC}" type="presParOf" srcId="{F9F059A1-DE32-4747-BD45-B538A46012F3}" destId="{5D981290-1C45-4921-A5E1-3DDE9910D332}" srcOrd="1" destOrd="0" presId="urn:microsoft.com/office/officeart/2005/8/layout/orgChart1"/>
    <dgm:cxn modelId="{86FD7AFC-F307-4879-AFD1-53AA125267EA}" type="presParOf" srcId="{4FCEEE29-E354-4E63-B4ED-1DF366AF280D}" destId="{DFF23AAC-0DC9-412B-BC6A-120F0986EBEE}" srcOrd="1" destOrd="0" presId="urn:microsoft.com/office/officeart/2005/8/layout/orgChart1"/>
    <dgm:cxn modelId="{95DEC8F3-1ADA-499A-9ECB-E726D59CC845}" type="presParOf" srcId="{4FCEEE29-E354-4E63-B4ED-1DF366AF280D}" destId="{81CA8B85-A06D-4E59-8ABD-8A1E77DE1C1A}" srcOrd="2" destOrd="0" presId="urn:microsoft.com/office/officeart/2005/8/layout/orgChart1"/>
    <dgm:cxn modelId="{63639422-DD11-47F3-A1F4-C0BA4AA9858A}" type="presParOf" srcId="{D55E5CD6-32EA-4759-98EC-C306F90366E7}" destId="{5CE2A7F1-DF67-47D2-AE27-4D38425C7305}" srcOrd="2" destOrd="0" presId="urn:microsoft.com/office/officeart/2005/8/layout/orgChart1"/>
    <dgm:cxn modelId="{ED960DFA-EE4B-40AC-9186-4BB7F858AD81}" type="presParOf" srcId="{D55E5CD6-32EA-4759-98EC-C306F90366E7}" destId="{E0DE192A-DCBE-428A-98D3-8F94CA49A4E9}" srcOrd="3" destOrd="0" presId="urn:microsoft.com/office/officeart/2005/8/layout/orgChart1"/>
    <dgm:cxn modelId="{94A3C3F5-6E2E-4F04-89E2-206B594FF799}" type="presParOf" srcId="{E0DE192A-DCBE-428A-98D3-8F94CA49A4E9}" destId="{8FAD5F55-E758-4A1E-9A9F-7EA07933EC96}" srcOrd="0" destOrd="0" presId="urn:microsoft.com/office/officeart/2005/8/layout/orgChart1"/>
    <dgm:cxn modelId="{266B5E31-999F-46C3-A6C3-EF61A87A7968}" type="presParOf" srcId="{8FAD5F55-E758-4A1E-9A9F-7EA07933EC96}" destId="{1512B513-3C72-49E9-9B9F-63DEC1FB79CB}" srcOrd="0" destOrd="0" presId="urn:microsoft.com/office/officeart/2005/8/layout/orgChart1"/>
    <dgm:cxn modelId="{05E5D57D-A535-4F51-BD24-D9D416BC2AB8}" type="presParOf" srcId="{8FAD5F55-E758-4A1E-9A9F-7EA07933EC96}" destId="{141C8755-41A7-4A7E-BDE6-4C8F304B5CFB}" srcOrd="1" destOrd="0" presId="urn:microsoft.com/office/officeart/2005/8/layout/orgChart1"/>
    <dgm:cxn modelId="{27DA1CCA-2807-47F8-94A7-770B6F8016A5}" type="presParOf" srcId="{E0DE192A-DCBE-428A-98D3-8F94CA49A4E9}" destId="{CBBCA541-90E0-4124-8A02-519116744C86}" srcOrd="1" destOrd="0" presId="urn:microsoft.com/office/officeart/2005/8/layout/orgChart1"/>
    <dgm:cxn modelId="{4F37574E-84E1-42A5-AE8E-2F7CF65AC037}" type="presParOf" srcId="{E0DE192A-DCBE-428A-98D3-8F94CA49A4E9}" destId="{96FB8213-F2E5-438C-AEAB-C18F0CD9ECE4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C53DDBB-9EE7-47E0-B3BA-FB08EC1FCA4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EC2A07-9593-47AF-9D55-02E4F8C3636F}">
      <dgm:prSet phldrT="[Text]"/>
      <dgm:spPr/>
      <dgm:t>
        <a:bodyPr/>
        <a:lstStyle/>
        <a:p>
          <a:r>
            <a:rPr lang="en-US"/>
            <a:t>Elise Chantegros (eac527@nau.edu) (Throttle Mechanical)</a:t>
          </a:r>
        </a:p>
      </dgm:t>
    </dgm:pt>
    <dgm:pt modelId="{A4F0A8DC-4CD1-4C54-A4B5-4D03A954674A}" type="parTrans" cxnId="{24F69139-1348-4E11-9BE4-0B4812BCD367}">
      <dgm:prSet/>
      <dgm:spPr/>
      <dgm:t>
        <a:bodyPr/>
        <a:lstStyle/>
        <a:p>
          <a:endParaRPr lang="en-US"/>
        </a:p>
      </dgm:t>
    </dgm:pt>
    <dgm:pt modelId="{80AD28DD-1990-4163-8C6D-8ACB4475DCFE}" type="sibTrans" cxnId="{24F69139-1348-4E11-9BE4-0B4812BCD367}">
      <dgm:prSet/>
      <dgm:spPr/>
      <dgm:t>
        <a:bodyPr/>
        <a:lstStyle/>
        <a:p>
          <a:endParaRPr lang="en-US"/>
        </a:p>
      </dgm:t>
    </dgm:pt>
    <dgm:pt modelId="{FB2FE0DC-7F61-4991-9162-2B969762F28A}">
      <dgm:prSet phldrT="[Text]"/>
      <dgm:spPr/>
      <dgm:t>
        <a:bodyPr/>
        <a:lstStyle/>
        <a:p>
          <a:r>
            <a:rPr lang="en-US"/>
            <a:t>Natasa Peric (np654@nau.edu) (Throttle Lead, Throttle Mechanical)</a:t>
          </a:r>
        </a:p>
      </dgm:t>
    </dgm:pt>
    <dgm:pt modelId="{361C928C-4D44-4616-AAC4-58809BAED3F0}" type="parTrans" cxnId="{3510D5B6-92B7-43AC-BFEC-9BB08A035CCC}">
      <dgm:prSet/>
      <dgm:spPr/>
      <dgm:t>
        <a:bodyPr/>
        <a:lstStyle/>
        <a:p>
          <a:endParaRPr lang="en-US"/>
        </a:p>
      </dgm:t>
    </dgm:pt>
    <dgm:pt modelId="{4936C1A6-3F2F-4F81-8FF1-6DB9D7E55B75}" type="sibTrans" cxnId="{3510D5B6-92B7-43AC-BFEC-9BB08A035CCC}">
      <dgm:prSet/>
      <dgm:spPr/>
      <dgm:t>
        <a:bodyPr/>
        <a:lstStyle/>
        <a:p>
          <a:endParaRPr lang="en-US"/>
        </a:p>
      </dgm:t>
    </dgm:pt>
    <dgm:pt modelId="{30762B59-CC2E-4A93-B517-D5B6B476C91F}" type="asst">
      <dgm:prSet phldrT="[Text]"/>
      <dgm:spPr/>
      <dgm:t>
        <a:bodyPr/>
        <a:lstStyle/>
        <a:p>
          <a:r>
            <a:rPr lang="en-US"/>
            <a:t>Devon Allan (dja289@nau.edu) (Throttle Electrical)</a:t>
          </a:r>
        </a:p>
      </dgm:t>
    </dgm:pt>
    <dgm:pt modelId="{1438ACEC-C472-4FC7-8DD9-26FBCB082AD7}" type="parTrans" cxnId="{9FD84110-F3D0-407C-B96D-4C1C57ED3F8C}">
      <dgm:prSet/>
      <dgm:spPr/>
      <dgm:t>
        <a:bodyPr/>
        <a:lstStyle/>
        <a:p>
          <a:endParaRPr lang="en-US"/>
        </a:p>
      </dgm:t>
    </dgm:pt>
    <dgm:pt modelId="{4894758E-9C2E-455B-AEFF-051E001FF297}" type="sibTrans" cxnId="{9FD84110-F3D0-407C-B96D-4C1C57ED3F8C}">
      <dgm:prSet/>
      <dgm:spPr/>
      <dgm:t>
        <a:bodyPr/>
        <a:lstStyle/>
        <a:p>
          <a:endParaRPr lang="en-US"/>
        </a:p>
      </dgm:t>
    </dgm:pt>
    <dgm:pt modelId="{0E7E36DF-A157-446F-AD5E-9974AC8C8049}" type="pres">
      <dgm:prSet presAssocID="{0C53DDBB-9EE7-47E0-B3BA-FB08EC1FCA4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7757488-83B3-4014-800C-BDAE0897EA6F}" type="pres">
      <dgm:prSet presAssocID="{F1EC2A07-9593-47AF-9D55-02E4F8C3636F}" presName="hierRoot1" presStyleCnt="0">
        <dgm:presLayoutVars>
          <dgm:hierBranch val="init"/>
        </dgm:presLayoutVars>
      </dgm:prSet>
      <dgm:spPr/>
    </dgm:pt>
    <dgm:pt modelId="{B33F4CDF-27ED-48E9-B0FD-44AC86C564B4}" type="pres">
      <dgm:prSet presAssocID="{F1EC2A07-9593-47AF-9D55-02E4F8C3636F}" presName="rootComposite1" presStyleCnt="0"/>
      <dgm:spPr/>
    </dgm:pt>
    <dgm:pt modelId="{DBB227CF-D472-4B5D-BEB2-1F3AF4C92312}" type="pres">
      <dgm:prSet presAssocID="{F1EC2A07-9593-47AF-9D55-02E4F8C3636F}" presName="rootText1" presStyleLbl="node0" presStyleIdx="0" presStyleCnt="1">
        <dgm:presLayoutVars>
          <dgm:chPref val="3"/>
        </dgm:presLayoutVars>
      </dgm:prSet>
      <dgm:spPr/>
    </dgm:pt>
    <dgm:pt modelId="{196D3536-8789-474F-A9B6-6497A1ECCF10}" type="pres">
      <dgm:prSet presAssocID="{F1EC2A07-9593-47AF-9D55-02E4F8C3636F}" presName="rootConnector1" presStyleLbl="node1" presStyleIdx="0" presStyleCnt="0"/>
      <dgm:spPr/>
    </dgm:pt>
    <dgm:pt modelId="{37A8444B-9342-43B4-8816-AFEB8AB4B464}" type="pres">
      <dgm:prSet presAssocID="{F1EC2A07-9593-47AF-9D55-02E4F8C3636F}" presName="hierChild2" presStyleCnt="0"/>
      <dgm:spPr/>
    </dgm:pt>
    <dgm:pt modelId="{D05D3D22-A0A7-47C9-ADBC-F0E0F23E9F4F}" type="pres">
      <dgm:prSet presAssocID="{361C928C-4D44-4616-AAC4-58809BAED3F0}" presName="Name37" presStyleLbl="parChTrans1D2" presStyleIdx="0" presStyleCnt="2"/>
      <dgm:spPr/>
    </dgm:pt>
    <dgm:pt modelId="{9056BED7-153F-4094-AEA8-31138FBBE130}" type="pres">
      <dgm:prSet presAssocID="{FB2FE0DC-7F61-4991-9162-2B969762F28A}" presName="hierRoot2" presStyleCnt="0">
        <dgm:presLayoutVars>
          <dgm:hierBranch val="init"/>
        </dgm:presLayoutVars>
      </dgm:prSet>
      <dgm:spPr/>
    </dgm:pt>
    <dgm:pt modelId="{8E99516E-1EA9-4484-9B8C-27B4C835EA4F}" type="pres">
      <dgm:prSet presAssocID="{FB2FE0DC-7F61-4991-9162-2B969762F28A}" presName="rootComposite" presStyleCnt="0"/>
      <dgm:spPr/>
    </dgm:pt>
    <dgm:pt modelId="{9AFEA179-1A65-4147-A959-F446BC08BB30}" type="pres">
      <dgm:prSet presAssocID="{FB2FE0DC-7F61-4991-9162-2B969762F28A}" presName="rootText" presStyleLbl="node2" presStyleIdx="0" presStyleCnt="1" custLinFactNeighborX="-34" custLinFactNeighborY="-30388">
        <dgm:presLayoutVars>
          <dgm:chPref val="3"/>
        </dgm:presLayoutVars>
      </dgm:prSet>
      <dgm:spPr/>
    </dgm:pt>
    <dgm:pt modelId="{01C216E5-34F7-4B1E-8996-A9CBFD96E10B}" type="pres">
      <dgm:prSet presAssocID="{FB2FE0DC-7F61-4991-9162-2B969762F28A}" presName="rootConnector" presStyleLbl="node2" presStyleIdx="0" presStyleCnt="1"/>
      <dgm:spPr/>
    </dgm:pt>
    <dgm:pt modelId="{339AA322-66F9-4C16-B7A9-93BE0B091744}" type="pres">
      <dgm:prSet presAssocID="{FB2FE0DC-7F61-4991-9162-2B969762F28A}" presName="hierChild4" presStyleCnt="0"/>
      <dgm:spPr/>
    </dgm:pt>
    <dgm:pt modelId="{39871956-0B61-47A6-A56E-5452B61C3F8E}" type="pres">
      <dgm:prSet presAssocID="{FB2FE0DC-7F61-4991-9162-2B969762F28A}" presName="hierChild5" presStyleCnt="0"/>
      <dgm:spPr/>
    </dgm:pt>
    <dgm:pt modelId="{D55E5CD6-32EA-4759-98EC-C306F90366E7}" type="pres">
      <dgm:prSet presAssocID="{F1EC2A07-9593-47AF-9D55-02E4F8C3636F}" presName="hierChild3" presStyleCnt="0"/>
      <dgm:spPr/>
    </dgm:pt>
    <dgm:pt modelId="{46763716-475B-4320-BF9E-B651D3FB0D14}" type="pres">
      <dgm:prSet presAssocID="{1438ACEC-C472-4FC7-8DD9-26FBCB082AD7}" presName="Name111" presStyleLbl="parChTrans1D2" presStyleIdx="1" presStyleCnt="2"/>
      <dgm:spPr/>
    </dgm:pt>
    <dgm:pt modelId="{4FCEEE29-E354-4E63-B4ED-1DF366AF280D}" type="pres">
      <dgm:prSet presAssocID="{30762B59-CC2E-4A93-B517-D5B6B476C91F}" presName="hierRoot3" presStyleCnt="0">
        <dgm:presLayoutVars>
          <dgm:hierBranch val="init"/>
        </dgm:presLayoutVars>
      </dgm:prSet>
      <dgm:spPr/>
    </dgm:pt>
    <dgm:pt modelId="{F9F059A1-DE32-4747-BD45-B538A46012F3}" type="pres">
      <dgm:prSet presAssocID="{30762B59-CC2E-4A93-B517-D5B6B476C91F}" presName="rootComposite3" presStyleCnt="0"/>
      <dgm:spPr/>
    </dgm:pt>
    <dgm:pt modelId="{20AABD45-EF4C-4410-8D9B-F4155C6A2D49}" type="pres">
      <dgm:prSet presAssocID="{30762B59-CC2E-4A93-B517-D5B6B476C91F}" presName="rootText3" presStyleLbl="asst1" presStyleIdx="0" presStyleCnt="1" custLinFactNeighborX="-29928" custLinFactNeighborY="-17810">
        <dgm:presLayoutVars>
          <dgm:chPref val="3"/>
        </dgm:presLayoutVars>
      </dgm:prSet>
      <dgm:spPr/>
    </dgm:pt>
    <dgm:pt modelId="{5D981290-1C45-4921-A5E1-3DDE9910D332}" type="pres">
      <dgm:prSet presAssocID="{30762B59-CC2E-4A93-B517-D5B6B476C91F}" presName="rootConnector3" presStyleLbl="asst1" presStyleIdx="0" presStyleCnt="1"/>
      <dgm:spPr/>
    </dgm:pt>
    <dgm:pt modelId="{DFF23AAC-0DC9-412B-BC6A-120F0986EBEE}" type="pres">
      <dgm:prSet presAssocID="{30762B59-CC2E-4A93-B517-D5B6B476C91F}" presName="hierChild6" presStyleCnt="0"/>
      <dgm:spPr/>
    </dgm:pt>
    <dgm:pt modelId="{81CA8B85-A06D-4E59-8ABD-8A1E77DE1C1A}" type="pres">
      <dgm:prSet presAssocID="{30762B59-CC2E-4A93-B517-D5B6B476C91F}" presName="hierChild7" presStyleCnt="0"/>
      <dgm:spPr/>
    </dgm:pt>
  </dgm:ptLst>
  <dgm:cxnLst>
    <dgm:cxn modelId="{9FD84110-F3D0-407C-B96D-4C1C57ED3F8C}" srcId="{F1EC2A07-9593-47AF-9D55-02E4F8C3636F}" destId="{30762B59-CC2E-4A93-B517-D5B6B476C91F}" srcOrd="1" destOrd="0" parTransId="{1438ACEC-C472-4FC7-8DD9-26FBCB082AD7}" sibTransId="{4894758E-9C2E-455B-AEFF-051E001FF297}"/>
    <dgm:cxn modelId="{04BBF615-892A-4180-B570-E72802BC86C3}" type="presOf" srcId="{1438ACEC-C472-4FC7-8DD9-26FBCB082AD7}" destId="{46763716-475B-4320-BF9E-B651D3FB0D14}" srcOrd="0" destOrd="0" presId="urn:microsoft.com/office/officeart/2005/8/layout/orgChart1"/>
    <dgm:cxn modelId="{44479621-2787-4FA8-91D2-3D1675D1BE81}" type="presOf" srcId="{0C53DDBB-9EE7-47E0-B3BA-FB08EC1FCA46}" destId="{0E7E36DF-A157-446F-AD5E-9974AC8C8049}" srcOrd="0" destOrd="0" presId="urn:microsoft.com/office/officeart/2005/8/layout/orgChart1"/>
    <dgm:cxn modelId="{11E44922-A450-421F-8C3E-876092D7E758}" type="presOf" srcId="{361C928C-4D44-4616-AAC4-58809BAED3F0}" destId="{D05D3D22-A0A7-47C9-ADBC-F0E0F23E9F4F}" srcOrd="0" destOrd="0" presId="urn:microsoft.com/office/officeart/2005/8/layout/orgChart1"/>
    <dgm:cxn modelId="{24F69139-1348-4E11-9BE4-0B4812BCD367}" srcId="{0C53DDBB-9EE7-47E0-B3BA-FB08EC1FCA46}" destId="{F1EC2A07-9593-47AF-9D55-02E4F8C3636F}" srcOrd="0" destOrd="0" parTransId="{A4F0A8DC-4CD1-4C54-A4B5-4D03A954674A}" sibTransId="{80AD28DD-1990-4163-8C6D-8ACB4475DCFE}"/>
    <dgm:cxn modelId="{5B26EA3C-7017-4B46-9E37-5E12BD00E814}" type="presOf" srcId="{F1EC2A07-9593-47AF-9D55-02E4F8C3636F}" destId="{DBB227CF-D472-4B5D-BEB2-1F3AF4C92312}" srcOrd="0" destOrd="0" presId="urn:microsoft.com/office/officeart/2005/8/layout/orgChart1"/>
    <dgm:cxn modelId="{3105F464-D366-4199-A894-74A2E1E08626}" type="presOf" srcId="{F1EC2A07-9593-47AF-9D55-02E4F8C3636F}" destId="{196D3536-8789-474F-A9B6-6497A1ECCF10}" srcOrd="1" destOrd="0" presId="urn:microsoft.com/office/officeart/2005/8/layout/orgChart1"/>
    <dgm:cxn modelId="{F9CD727B-ACE0-4C71-A999-E700622A7E76}" type="presOf" srcId="{30762B59-CC2E-4A93-B517-D5B6B476C91F}" destId="{20AABD45-EF4C-4410-8D9B-F4155C6A2D49}" srcOrd="0" destOrd="0" presId="urn:microsoft.com/office/officeart/2005/8/layout/orgChart1"/>
    <dgm:cxn modelId="{00FE8597-B5F7-4AE2-854E-A6115991B82A}" type="presOf" srcId="{FB2FE0DC-7F61-4991-9162-2B969762F28A}" destId="{01C216E5-34F7-4B1E-8996-A9CBFD96E10B}" srcOrd="1" destOrd="0" presId="urn:microsoft.com/office/officeart/2005/8/layout/orgChart1"/>
    <dgm:cxn modelId="{3510D5B6-92B7-43AC-BFEC-9BB08A035CCC}" srcId="{F1EC2A07-9593-47AF-9D55-02E4F8C3636F}" destId="{FB2FE0DC-7F61-4991-9162-2B969762F28A}" srcOrd="0" destOrd="0" parTransId="{361C928C-4D44-4616-AAC4-58809BAED3F0}" sibTransId="{4936C1A6-3F2F-4F81-8FF1-6DB9D7E55B75}"/>
    <dgm:cxn modelId="{F764CED7-8089-48CF-A8A1-F33921B6EFC3}" type="presOf" srcId="{30762B59-CC2E-4A93-B517-D5B6B476C91F}" destId="{5D981290-1C45-4921-A5E1-3DDE9910D332}" srcOrd="1" destOrd="0" presId="urn:microsoft.com/office/officeart/2005/8/layout/orgChart1"/>
    <dgm:cxn modelId="{052A7CE7-2A6E-4034-8201-D0A77DB6D05D}" type="presOf" srcId="{FB2FE0DC-7F61-4991-9162-2B969762F28A}" destId="{9AFEA179-1A65-4147-A959-F446BC08BB30}" srcOrd="0" destOrd="0" presId="urn:microsoft.com/office/officeart/2005/8/layout/orgChart1"/>
    <dgm:cxn modelId="{5EFF2B00-3190-4E55-B7FA-32B071E58ADA}" type="presParOf" srcId="{0E7E36DF-A157-446F-AD5E-9974AC8C8049}" destId="{07757488-83B3-4014-800C-BDAE0897EA6F}" srcOrd="0" destOrd="0" presId="urn:microsoft.com/office/officeart/2005/8/layout/orgChart1"/>
    <dgm:cxn modelId="{87A7BD8E-6996-4012-8275-3A8024C37375}" type="presParOf" srcId="{07757488-83B3-4014-800C-BDAE0897EA6F}" destId="{B33F4CDF-27ED-48E9-B0FD-44AC86C564B4}" srcOrd="0" destOrd="0" presId="urn:microsoft.com/office/officeart/2005/8/layout/orgChart1"/>
    <dgm:cxn modelId="{99B8835E-FFC0-4819-9470-538ED7E03C77}" type="presParOf" srcId="{B33F4CDF-27ED-48E9-B0FD-44AC86C564B4}" destId="{DBB227CF-D472-4B5D-BEB2-1F3AF4C92312}" srcOrd="0" destOrd="0" presId="urn:microsoft.com/office/officeart/2005/8/layout/orgChart1"/>
    <dgm:cxn modelId="{798CB589-4ABF-47C7-A396-8358985BB3D9}" type="presParOf" srcId="{B33F4CDF-27ED-48E9-B0FD-44AC86C564B4}" destId="{196D3536-8789-474F-A9B6-6497A1ECCF10}" srcOrd="1" destOrd="0" presId="urn:microsoft.com/office/officeart/2005/8/layout/orgChart1"/>
    <dgm:cxn modelId="{A4262D9F-50C6-4A91-AF76-4D88FCAB3778}" type="presParOf" srcId="{07757488-83B3-4014-800C-BDAE0897EA6F}" destId="{37A8444B-9342-43B4-8816-AFEB8AB4B464}" srcOrd="1" destOrd="0" presId="urn:microsoft.com/office/officeart/2005/8/layout/orgChart1"/>
    <dgm:cxn modelId="{B1CF7042-EB87-448E-807A-087CB4F8B81E}" type="presParOf" srcId="{37A8444B-9342-43B4-8816-AFEB8AB4B464}" destId="{D05D3D22-A0A7-47C9-ADBC-F0E0F23E9F4F}" srcOrd="0" destOrd="0" presId="urn:microsoft.com/office/officeart/2005/8/layout/orgChart1"/>
    <dgm:cxn modelId="{126A6963-32C0-41AD-94A7-1ED0A9E7CBFA}" type="presParOf" srcId="{37A8444B-9342-43B4-8816-AFEB8AB4B464}" destId="{9056BED7-153F-4094-AEA8-31138FBBE130}" srcOrd="1" destOrd="0" presId="urn:microsoft.com/office/officeart/2005/8/layout/orgChart1"/>
    <dgm:cxn modelId="{2BBAECC0-45CB-43FD-99FC-A013382E685B}" type="presParOf" srcId="{9056BED7-153F-4094-AEA8-31138FBBE130}" destId="{8E99516E-1EA9-4484-9B8C-27B4C835EA4F}" srcOrd="0" destOrd="0" presId="urn:microsoft.com/office/officeart/2005/8/layout/orgChart1"/>
    <dgm:cxn modelId="{B5053084-428E-4EA0-A515-B9C763011724}" type="presParOf" srcId="{8E99516E-1EA9-4484-9B8C-27B4C835EA4F}" destId="{9AFEA179-1A65-4147-A959-F446BC08BB30}" srcOrd="0" destOrd="0" presId="urn:microsoft.com/office/officeart/2005/8/layout/orgChart1"/>
    <dgm:cxn modelId="{0489CAB6-A1B4-4EB4-B31D-0F0DC951C333}" type="presParOf" srcId="{8E99516E-1EA9-4484-9B8C-27B4C835EA4F}" destId="{01C216E5-34F7-4B1E-8996-A9CBFD96E10B}" srcOrd="1" destOrd="0" presId="urn:microsoft.com/office/officeart/2005/8/layout/orgChart1"/>
    <dgm:cxn modelId="{3DE77307-86AE-4EC1-8230-2A2A178F0DE6}" type="presParOf" srcId="{9056BED7-153F-4094-AEA8-31138FBBE130}" destId="{339AA322-66F9-4C16-B7A9-93BE0B091744}" srcOrd="1" destOrd="0" presId="urn:microsoft.com/office/officeart/2005/8/layout/orgChart1"/>
    <dgm:cxn modelId="{847FEFB1-19C2-4F00-BFFD-659CAE280FFB}" type="presParOf" srcId="{9056BED7-153F-4094-AEA8-31138FBBE130}" destId="{39871956-0B61-47A6-A56E-5452B61C3F8E}" srcOrd="2" destOrd="0" presId="urn:microsoft.com/office/officeart/2005/8/layout/orgChart1"/>
    <dgm:cxn modelId="{FD8CC1E2-7410-4A89-AE94-356951474735}" type="presParOf" srcId="{07757488-83B3-4014-800C-BDAE0897EA6F}" destId="{D55E5CD6-32EA-4759-98EC-C306F90366E7}" srcOrd="2" destOrd="0" presId="urn:microsoft.com/office/officeart/2005/8/layout/orgChart1"/>
    <dgm:cxn modelId="{0FF90869-1463-4942-AD7B-E7DA3C4612A5}" type="presParOf" srcId="{D55E5CD6-32EA-4759-98EC-C306F90366E7}" destId="{46763716-475B-4320-BF9E-B651D3FB0D14}" srcOrd="0" destOrd="0" presId="urn:microsoft.com/office/officeart/2005/8/layout/orgChart1"/>
    <dgm:cxn modelId="{A69125B7-E197-477E-B427-351C716DCC03}" type="presParOf" srcId="{D55E5CD6-32EA-4759-98EC-C306F90366E7}" destId="{4FCEEE29-E354-4E63-B4ED-1DF366AF280D}" srcOrd="1" destOrd="0" presId="urn:microsoft.com/office/officeart/2005/8/layout/orgChart1"/>
    <dgm:cxn modelId="{248120F0-850C-49EE-B58E-19806F3109C7}" type="presParOf" srcId="{4FCEEE29-E354-4E63-B4ED-1DF366AF280D}" destId="{F9F059A1-DE32-4747-BD45-B538A46012F3}" srcOrd="0" destOrd="0" presId="urn:microsoft.com/office/officeart/2005/8/layout/orgChart1"/>
    <dgm:cxn modelId="{BE6325CF-D7A1-408B-8189-0DA1D103BA59}" type="presParOf" srcId="{F9F059A1-DE32-4747-BD45-B538A46012F3}" destId="{20AABD45-EF4C-4410-8D9B-F4155C6A2D49}" srcOrd="0" destOrd="0" presId="urn:microsoft.com/office/officeart/2005/8/layout/orgChart1"/>
    <dgm:cxn modelId="{5991F464-E64D-4E93-8264-3CFF93480CDC}" type="presParOf" srcId="{F9F059A1-DE32-4747-BD45-B538A46012F3}" destId="{5D981290-1C45-4921-A5E1-3DDE9910D332}" srcOrd="1" destOrd="0" presId="urn:microsoft.com/office/officeart/2005/8/layout/orgChart1"/>
    <dgm:cxn modelId="{86FD7AFC-F307-4879-AFD1-53AA125267EA}" type="presParOf" srcId="{4FCEEE29-E354-4E63-B4ED-1DF366AF280D}" destId="{DFF23AAC-0DC9-412B-BC6A-120F0986EBEE}" srcOrd="1" destOrd="0" presId="urn:microsoft.com/office/officeart/2005/8/layout/orgChart1"/>
    <dgm:cxn modelId="{95DEC8F3-1ADA-499A-9ECB-E726D59CC845}" type="presParOf" srcId="{4FCEEE29-E354-4E63-B4ED-1DF366AF280D}" destId="{81CA8B85-A06D-4E59-8ABD-8A1E77DE1C1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E2A7F1-DF67-47D2-AE27-4D38425C7305}">
      <dsp:nvSpPr>
        <dsp:cNvPr id="0" name=""/>
        <dsp:cNvSpPr/>
      </dsp:nvSpPr>
      <dsp:spPr>
        <a:xfrm>
          <a:off x="4769173" y="1207971"/>
          <a:ext cx="978082" cy="8953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5301"/>
              </a:lnTo>
              <a:lnTo>
                <a:pt x="978082" y="89530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763716-475B-4320-BF9E-B651D3FB0D14}">
      <dsp:nvSpPr>
        <dsp:cNvPr id="0" name=""/>
        <dsp:cNvSpPr/>
      </dsp:nvSpPr>
      <dsp:spPr>
        <a:xfrm>
          <a:off x="3793599" y="1207971"/>
          <a:ext cx="975573" cy="895144"/>
        </a:xfrm>
        <a:custGeom>
          <a:avLst/>
          <a:gdLst/>
          <a:ahLst/>
          <a:cxnLst/>
          <a:rect l="0" t="0" r="0" b="0"/>
          <a:pathLst>
            <a:path>
              <a:moveTo>
                <a:pt x="975573" y="0"/>
              </a:moveTo>
              <a:lnTo>
                <a:pt x="975573" y="895144"/>
              </a:lnTo>
              <a:lnTo>
                <a:pt x="0" y="8951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D3D22-A0A7-47C9-ADBC-F0E0F23E9F4F}">
      <dsp:nvSpPr>
        <dsp:cNvPr id="0" name=""/>
        <dsp:cNvSpPr/>
      </dsp:nvSpPr>
      <dsp:spPr>
        <a:xfrm>
          <a:off x="4722632" y="1207971"/>
          <a:ext cx="91440" cy="1853415"/>
        </a:xfrm>
        <a:custGeom>
          <a:avLst/>
          <a:gdLst/>
          <a:ahLst/>
          <a:cxnLst/>
          <a:rect l="0" t="0" r="0" b="0"/>
          <a:pathLst>
            <a:path>
              <a:moveTo>
                <a:pt x="46540" y="0"/>
              </a:moveTo>
              <a:lnTo>
                <a:pt x="46540" y="1600038"/>
              </a:lnTo>
              <a:lnTo>
                <a:pt x="45720" y="1600038"/>
              </a:lnTo>
              <a:lnTo>
                <a:pt x="45720" y="185341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227CF-D472-4B5D-BEB2-1F3AF4C92312}">
      <dsp:nvSpPr>
        <dsp:cNvPr id="0" name=""/>
        <dsp:cNvSpPr/>
      </dsp:nvSpPr>
      <dsp:spPr>
        <a:xfrm>
          <a:off x="3562616" y="1415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Jacob </a:t>
          </a:r>
          <a:r>
            <a:rPr lang="en-US" sz="1600" kern="1200" err="1"/>
            <a:t>Keeland</a:t>
          </a:r>
          <a:r>
            <a:rPr lang="en-US" sz="1600" kern="1200"/>
            <a:t>  (jk2398@nau.edu) (Manufacturing Lead, Brakes Primary Designer </a:t>
          </a:r>
        </a:p>
      </dsp:txBody>
      <dsp:txXfrm>
        <a:off x="3562616" y="1415"/>
        <a:ext cx="2413113" cy="1206556"/>
      </dsp:txXfrm>
    </dsp:sp>
    <dsp:sp modelId="{9AFEA179-1A65-4147-A959-F446BC08BB30}">
      <dsp:nvSpPr>
        <dsp:cNvPr id="0" name=""/>
        <dsp:cNvSpPr/>
      </dsp:nvSpPr>
      <dsp:spPr>
        <a:xfrm>
          <a:off x="3561796" y="3061387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Marek Lemieux  (</a:t>
          </a:r>
          <a:r>
            <a:rPr lang="en-US" sz="1600" kern="1200" err="1"/>
            <a:t>Marek.Lemieux@nau.edu</a:t>
          </a:r>
          <a:r>
            <a:rPr lang="en-US" sz="1600" kern="1200"/>
            <a:t>) (Calculations Lead)</a:t>
          </a:r>
        </a:p>
      </dsp:txBody>
      <dsp:txXfrm>
        <a:off x="3561796" y="3061387"/>
        <a:ext cx="2413113" cy="1206556"/>
      </dsp:txXfrm>
    </dsp:sp>
    <dsp:sp modelId="{20AABD45-EF4C-4410-8D9B-F4155C6A2D49}">
      <dsp:nvSpPr>
        <dsp:cNvPr id="0" name=""/>
        <dsp:cNvSpPr/>
      </dsp:nvSpPr>
      <dsp:spPr>
        <a:xfrm>
          <a:off x="1380486" y="1499838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Evan Hudak  (</a:t>
          </a:r>
          <a:r>
            <a:rPr lang="en-US" sz="1600" kern="1200" err="1"/>
            <a:t>Evan.Hudak@nau.edu</a:t>
          </a:r>
          <a:r>
            <a:rPr lang="en-US" sz="1600" kern="1200"/>
            <a:t>) (Brakes Electrical)</a:t>
          </a:r>
        </a:p>
      </dsp:txBody>
      <dsp:txXfrm>
        <a:off x="1380486" y="1499838"/>
        <a:ext cx="2413113" cy="1206556"/>
      </dsp:txXfrm>
    </dsp:sp>
    <dsp:sp modelId="{1512B513-3C72-49E9-9B9F-63DEC1FB79CB}">
      <dsp:nvSpPr>
        <dsp:cNvPr id="0" name=""/>
        <dsp:cNvSpPr/>
      </dsp:nvSpPr>
      <dsp:spPr>
        <a:xfrm>
          <a:off x="5747255" y="1499994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Dante Palmieri  (djp3937@nau.edu) (Brakes Electrical)</a:t>
          </a:r>
        </a:p>
      </dsp:txBody>
      <dsp:txXfrm>
        <a:off x="5747255" y="1499994"/>
        <a:ext cx="2413113" cy="12065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E2A7F1-DF67-47D2-AE27-4D38425C7305}">
      <dsp:nvSpPr>
        <dsp:cNvPr id="0" name=""/>
        <dsp:cNvSpPr/>
      </dsp:nvSpPr>
      <dsp:spPr>
        <a:xfrm>
          <a:off x="4769173" y="1207971"/>
          <a:ext cx="978082" cy="8953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5301"/>
              </a:lnTo>
              <a:lnTo>
                <a:pt x="978082" y="89530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763716-475B-4320-BF9E-B651D3FB0D14}">
      <dsp:nvSpPr>
        <dsp:cNvPr id="0" name=""/>
        <dsp:cNvSpPr/>
      </dsp:nvSpPr>
      <dsp:spPr>
        <a:xfrm>
          <a:off x="3793599" y="1207971"/>
          <a:ext cx="975573" cy="895144"/>
        </a:xfrm>
        <a:custGeom>
          <a:avLst/>
          <a:gdLst/>
          <a:ahLst/>
          <a:cxnLst/>
          <a:rect l="0" t="0" r="0" b="0"/>
          <a:pathLst>
            <a:path>
              <a:moveTo>
                <a:pt x="975573" y="0"/>
              </a:moveTo>
              <a:lnTo>
                <a:pt x="975573" y="895144"/>
              </a:lnTo>
              <a:lnTo>
                <a:pt x="0" y="8951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D3D22-A0A7-47C9-ADBC-F0E0F23E9F4F}">
      <dsp:nvSpPr>
        <dsp:cNvPr id="0" name=""/>
        <dsp:cNvSpPr/>
      </dsp:nvSpPr>
      <dsp:spPr>
        <a:xfrm>
          <a:off x="4722632" y="1207971"/>
          <a:ext cx="91440" cy="1853415"/>
        </a:xfrm>
        <a:custGeom>
          <a:avLst/>
          <a:gdLst/>
          <a:ahLst/>
          <a:cxnLst/>
          <a:rect l="0" t="0" r="0" b="0"/>
          <a:pathLst>
            <a:path>
              <a:moveTo>
                <a:pt x="46540" y="0"/>
              </a:moveTo>
              <a:lnTo>
                <a:pt x="46540" y="1600038"/>
              </a:lnTo>
              <a:lnTo>
                <a:pt x="45720" y="1600038"/>
              </a:lnTo>
              <a:lnTo>
                <a:pt x="45720" y="185341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227CF-D472-4B5D-BEB2-1F3AF4C92312}">
      <dsp:nvSpPr>
        <dsp:cNvPr id="0" name=""/>
        <dsp:cNvSpPr/>
      </dsp:nvSpPr>
      <dsp:spPr>
        <a:xfrm>
          <a:off x="3562616" y="1415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Desirae Mangum (drm495@nau.edu) (Steering Lead, Steering Mechanical)</a:t>
          </a:r>
        </a:p>
      </dsp:txBody>
      <dsp:txXfrm>
        <a:off x="3562616" y="1415"/>
        <a:ext cx="2413113" cy="1206556"/>
      </dsp:txXfrm>
    </dsp:sp>
    <dsp:sp modelId="{9AFEA179-1A65-4147-A959-F446BC08BB30}">
      <dsp:nvSpPr>
        <dsp:cNvPr id="0" name=""/>
        <dsp:cNvSpPr/>
      </dsp:nvSpPr>
      <dsp:spPr>
        <a:xfrm>
          <a:off x="3561796" y="3061387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Selina Cozens (syc34@nau.edu) (Steering Mechanical)</a:t>
          </a:r>
        </a:p>
      </dsp:txBody>
      <dsp:txXfrm>
        <a:off x="3561796" y="3061387"/>
        <a:ext cx="2413113" cy="1206556"/>
      </dsp:txXfrm>
    </dsp:sp>
    <dsp:sp modelId="{20AABD45-EF4C-4410-8D9B-F4155C6A2D49}">
      <dsp:nvSpPr>
        <dsp:cNvPr id="0" name=""/>
        <dsp:cNvSpPr/>
      </dsp:nvSpPr>
      <dsp:spPr>
        <a:xfrm>
          <a:off x="1380486" y="1499838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Seth Jones (spj47@nau.edu) (Steering Electrical)</a:t>
          </a:r>
        </a:p>
      </dsp:txBody>
      <dsp:txXfrm>
        <a:off x="1380486" y="1499838"/>
        <a:ext cx="2413113" cy="1206556"/>
      </dsp:txXfrm>
    </dsp:sp>
    <dsp:sp modelId="{1512B513-3C72-49E9-9B9F-63DEC1FB79CB}">
      <dsp:nvSpPr>
        <dsp:cNvPr id="0" name=""/>
        <dsp:cNvSpPr/>
      </dsp:nvSpPr>
      <dsp:spPr>
        <a:xfrm>
          <a:off x="5747255" y="1499994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Lily Quintanar (lgq7@nau.edu) (Steering Electrical)</a:t>
          </a:r>
        </a:p>
      </dsp:txBody>
      <dsp:txXfrm>
        <a:off x="5747255" y="1499994"/>
        <a:ext cx="2413113" cy="12065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763716-475B-4320-BF9E-B651D3FB0D14}">
      <dsp:nvSpPr>
        <dsp:cNvPr id="0" name=""/>
        <dsp:cNvSpPr/>
      </dsp:nvSpPr>
      <dsp:spPr>
        <a:xfrm>
          <a:off x="4523566" y="1207971"/>
          <a:ext cx="975573" cy="895144"/>
        </a:xfrm>
        <a:custGeom>
          <a:avLst/>
          <a:gdLst/>
          <a:ahLst/>
          <a:cxnLst/>
          <a:rect l="0" t="0" r="0" b="0"/>
          <a:pathLst>
            <a:path>
              <a:moveTo>
                <a:pt x="975573" y="0"/>
              </a:moveTo>
              <a:lnTo>
                <a:pt x="975573" y="895144"/>
              </a:lnTo>
              <a:lnTo>
                <a:pt x="0" y="89514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D3D22-A0A7-47C9-ADBC-F0E0F23E9F4F}">
      <dsp:nvSpPr>
        <dsp:cNvPr id="0" name=""/>
        <dsp:cNvSpPr/>
      </dsp:nvSpPr>
      <dsp:spPr>
        <a:xfrm>
          <a:off x="5452599" y="1207971"/>
          <a:ext cx="91440" cy="1853415"/>
        </a:xfrm>
        <a:custGeom>
          <a:avLst/>
          <a:gdLst/>
          <a:ahLst/>
          <a:cxnLst/>
          <a:rect l="0" t="0" r="0" b="0"/>
          <a:pathLst>
            <a:path>
              <a:moveTo>
                <a:pt x="46540" y="0"/>
              </a:moveTo>
              <a:lnTo>
                <a:pt x="46540" y="1600038"/>
              </a:lnTo>
              <a:lnTo>
                <a:pt x="45720" y="1600038"/>
              </a:lnTo>
              <a:lnTo>
                <a:pt x="45720" y="185341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227CF-D472-4B5D-BEB2-1F3AF4C92312}">
      <dsp:nvSpPr>
        <dsp:cNvPr id="0" name=""/>
        <dsp:cNvSpPr/>
      </dsp:nvSpPr>
      <dsp:spPr>
        <a:xfrm>
          <a:off x="4292583" y="1415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Elise Chantegros (eac527@nau.edu) (Throttle Mechanical)</a:t>
          </a:r>
        </a:p>
      </dsp:txBody>
      <dsp:txXfrm>
        <a:off x="4292583" y="1415"/>
        <a:ext cx="2413113" cy="1206556"/>
      </dsp:txXfrm>
    </dsp:sp>
    <dsp:sp modelId="{9AFEA179-1A65-4147-A959-F446BC08BB30}">
      <dsp:nvSpPr>
        <dsp:cNvPr id="0" name=""/>
        <dsp:cNvSpPr/>
      </dsp:nvSpPr>
      <dsp:spPr>
        <a:xfrm>
          <a:off x="4291762" y="3061387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Natasa Peric (np654@nau.edu) (Throttle Lead, Throttle Mechanical)</a:t>
          </a:r>
        </a:p>
      </dsp:txBody>
      <dsp:txXfrm>
        <a:off x="4291762" y="3061387"/>
        <a:ext cx="2413113" cy="1206556"/>
      </dsp:txXfrm>
    </dsp:sp>
    <dsp:sp modelId="{20AABD45-EF4C-4410-8D9B-F4155C6A2D49}">
      <dsp:nvSpPr>
        <dsp:cNvPr id="0" name=""/>
        <dsp:cNvSpPr/>
      </dsp:nvSpPr>
      <dsp:spPr>
        <a:xfrm>
          <a:off x="2110453" y="1499838"/>
          <a:ext cx="2413113" cy="120655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Devon Allan (dja289@nau.edu) (Throttle Electrical)</a:t>
          </a:r>
        </a:p>
      </dsp:txBody>
      <dsp:txXfrm>
        <a:off x="2110453" y="1499838"/>
        <a:ext cx="2413113" cy="1206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1-04T03:44:32.23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1 173 24575,'0'-7'0,"0"1"0,0 2 0,0 1 0,0 0 0,1 1 0,0 0 0,0 0 0,0 1 0,0 0 0,0 0 0,0 0 0,0-1 0,-1 0 0,0 0 0,0 0 0,0-1 0,1 0 0,0 0 0,0 0 0,1 1 0,-1 1 0,1-1 0,-1 1 0,2 0 0,-1 0 0,0 0 0,0-1 0,0 0 0,-1-1 0,0 1 0,1-1 0,0 2 0,0-1 0,1 1 0,-1 0 0,0-1 0,0 0 0,0 0 0,-1 0 0,1 0 0,1 1 0,-1-1 0,1 0 0,-1 1 0,0-1 0,0 0 0,1 0 0,-1-1 0,1 1 0,0 0 0,0 1 0,-1-1 0,0 0 0,0 0 0,1 0 0,0-1 0,1 0 0,0 1 0,-1 0 0,0 1 0,-1 0 0,1-1 0,0 0 0,0 0 0,0 0 0,0 0 0,-1 1 0,1-1 0,-1 1 0,1 0 0,-1-1 0,1 1 0,-1 1 0,0-1 0,1-1 0,-1 1 0,1-1 0,1 1 0,0-1 0,-1 0 0,1 1 0,-1-1 0,-1 1 0,1 1 0,0 0 0,-1-1 0,0 0 0,0 0 0,1 0 0,0 0 0,0 1 0,-1 0 0,1 0 0,-1 0 0,0 0 0,0 0 0,1 0 0,0 0 0,0 0 0,0 0 0,0 0 0,-1 0 0,0 0 0,1 0 0,0-1 0,0 0 0,0-1 0,0 1 0,-1 1 0,1 0 0,1 0 0,0 0 0,1 0 0,-1 0 0,1 0 0,-2 0 0,0 0 0,-1 0 0,0 0 0,0 0 0,1 0 0,-1 0 0,0 0 0,0 0 0,0 0 0,1 0 0,-1 0 0,0 0 0,0 0 0,0 0 0,1 0 0,-1 0 0,0 0 0,0 0 0,1 0 0,0 0 0,-1 0 0,2 0 0,-2 0 0,1 0 0,-1 0 0,1 0 0,-1 0 0,0 0 0,1 0 0,1 1 0,0 0 0,0 0 0,-1 1 0,0-1 0,-1 0 0,1 1 0,-1-1 0,1 0 0,-1 1 0,0 0 0,0 0 0,0-1 0,0 0 0,1-1 0,-1 0 0,0 1 0,1 0 0,-1 1 0,1 0 0,-1 0 0,0-1 0,-1 2 0,1-2 0,-1 1 0,2-1 0,-1 0 0,0 0 0,0-1 0,0 1 0,1 0 0,-3 1 0,4 1 0,-2-1 0,0 0 0,1 1 0,-1-1 0,1-1 0,-1 0 0,-1 0 0,0 0 0,0 0 0,0 0 0,0 0 0,0 0 0,0 1 0,0 0 0,0-1 0,0 2 0,0-1 0,-1 0 0,2 0 0,-1 0 0,0 0 0,0 0 0,0-1 0,1 1 0,0 0 0,0 0 0,0-1 0,-1 2 0,1-1 0,-1 0 0,1 0 0,0-1 0,0 0 0,0 0 0,0 0 0,0 0 0,-1 0 0,0 0 0,0 1 0,0-1 0,1-1 0,0 0 0,0 1 0,1 0 0,-1 1 0,1 0 0,0-1 0,-1 1 0,1-1 0,-2 0 0,1 1 0,-1-1 0,0 0 0,-1 1 0,2-1 0,0-1 0,0 0 0,-1 1 0,1 0 0,-1 0 0,2 0 0,-1-1 0,0 1 0,0 1 0,0-1 0,1 0 0,1-1 0,-1 1 0,0 0 0,-1 1 0,1-1 0,-1-1 0,0 0 0,0 0 0,1 1 0,-2 0 0,1 0 0,-1 1 0,1-2 0,0 0 0,1 0 0,-1 0 0,0 0 0,0 0 0,0 0 0,0 0 0,0 0 0,0 0 0,0 0 0,1 0 0,0 0 0,2 0 0,-1 0 0,-1 0 0,0 0 0,-1 0 0,0 0 0,0 0 0,0 0 0,0 0 0,0 0 0,0-2 0,0 0 0,0 0 0,0 1 0,1 0 0,-1 1 0,0 0 0,0 0 0,0 0 0,-1-1 0,0 0 0,0-1 0,2 1 0,-1 0 0,1 0 0,1 0 0,-1 0 0,1 0 0,-2 0 0,-1-1 0,1 1 0,-1-1 0,1 1 0,-1 0 0,2 0 0,-1 0 0,0 0 0,-1-1 0,1 0 0,-1 0 0,1-1 0,-1 1 0,1 0 0,0 0 0,0 0 0,0 1 0,-1 0 0,1 0 0,1 0 0,1 0 0,0 1 0,0-1 0,-1-1 0,0 0 0,-1 0 0,1 0 0,-1 1 0,-1 0 0,1 0 0,0 0 0,0 0 0,0 0 0,0-1 0,0 1 0,-1-1 0,0 1 0,1 0 0,0 0 0,0 0 0,1 0 0,-1 1 0,0 0 0,0-1 0,0 0 0,0 0 0,0-1 0,1 0 0,0 0 0,1-1 0,-1 1 0,1 0 0,-1 1 0,1 0 0,-1 0 0,-1 0 0,0-1 0,0 1 0,0 0 0,0 1 0,1-1 0,1 0 0,-1-1 0,0 1 0,-1 0 0,0-1 0,1 1 0,-1-1 0,1 2 0,-1 0 0,1 0 0,-1 0 0,0 0 0,0 0 0,0-1 0,0 0 0,-1-1 0,1 1 0,0 0 0,0 1 0,1 0 0,0-1 0,0 0 0,2 0 0,-1 0 0,0 1 0,-1 0 0,0 0 0,0 0 0,-1 0 0,2 0 0,-1 0 0,0 0 0,1 0 0,-2 0 0,1 0 0,-1 0 0,0 0 0,0 0 0,0 0 0,0 0 0,1 0 0,-1 0 0,0 0 0,0 0 0,0 0 0,1 0 0,-1 0 0,1 0 0,0 0 0,2 0 0,-1 0 0,-1 0 0,0 0 0,-1 0 0,0 0 0,0 0 0,1 0 0,-1 0 0,0 0 0,0 0 0,0 1 0,0 0 0,0 0 0,0 0 0,0 0 0,0 0 0,-1 2 0,1-1 0,0 0 0,-1 0 0,1 0 0,-1 0 0,1 0 0,0 1 0,0-1 0,0-1 0,0 1 0,0 1 0,1-1 0,-1 1 0,0-1 0,-1 0 0,-1 1 0,1-1 0,0-1 0,0 0 0,1 0 0,0 0 0,0 0 0,0 0 0,0 0 0,0 1 0,-1 1 0,1-2 0,-1 1 0,1 0 0,-2 0 0,1 0 0,0 1 0,1 0 0,-1 0 0,0-1 0,0-1 0,1 1 0,-1-1 0,0 0 0,0-1 0,0 1 0,0 1 0,0-1 0,0 1 0,0 0 0,-1 1 0,1-1 0,0 0 0,0 0 0,2 0 0,-1-1 0,1 0 0,1-1 0,-2 0 0,0 0 0,0 1 0,-1 0 0,-1 0 0,1 0 0,1-1 0,1 0 0,-2 1 0,0 0 0,0 0 0,0 0 0,1-1 0,0 1 0,-1 1 0,1-1 0,-1 0 0,1-1 0,1 0 0,-1 0 0,1 0 0,-2 0 0,1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C379E-64F5-7149-BDC8-15A4D5C48FD1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F37CB-E495-EE4A-81AF-BE27C2D90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159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D73B7D-4C81-A54C-9B9B-C4DF9406D1C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064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POC ORG is on next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9F37CB-E495-EE4A-81AF-BE27C2D904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302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2_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20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17" name="Google Shape;17;p20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18;p20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>
              <a:gsLst>
                <a:gs pos="0">
                  <a:srgbClr val="0092DA"/>
                </a:gs>
                <a:gs pos="10000">
                  <a:srgbClr val="94DEF9"/>
                </a:gs>
                <a:gs pos="21000">
                  <a:schemeClr val="lt1"/>
                </a:gs>
                <a:gs pos="77000">
                  <a:srgbClr val="00B0F0"/>
                </a:gs>
                <a:gs pos="100000">
                  <a:srgbClr val="0070C0"/>
                </a:gs>
              </a:gsLst>
              <a:lin ang="1080000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9" name="Google Shape;19;p20"/>
          <p:cNvSpPr txBox="1">
            <a:spLocks noGrp="1"/>
          </p:cNvSpPr>
          <p:nvPr>
            <p:ph type="title"/>
          </p:nvPr>
        </p:nvSpPr>
        <p:spPr>
          <a:xfrm>
            <a:off x="153600" y="158744"/>
            <a:ext cx="11886461" cy="43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alibri"/>
              <a:buNone/>
              <a:defRPr sz="26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body" idx="1"/>
          </p:nvPr>
        </p:nvSpPr>
        <p:spPr>
          <a:xfrm>
            <a:off x="151939" y="583128"/>
            <a:ext cx="11886461" cy="5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854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4C54FA4-D324-2644-97E1-46597FF6AD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262941"/>
          </a:xfrm>
        </p:spPr>
        <p:txBody>
          <a:bodyPr/>
          <a:lstStyle>
            <a:lvl1pPr>
              <a:defRPr>
                <a:solidFill>
                  <a:srgbClr val="00346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262941"/>
          </a:xfrm>
        </p:spPr>
        <p:txBody>
          <a:bodyPr/>
          <a:lstStyle>
            <a:lvl1pPr>
              <a:defRPr>
                <a:solidFill>
                  <a:srgbClr val="00346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8DF8F-D3EB-304B-8F1F-AFAA1F5ECF2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6464300"/>
            <a:ext cx="113538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658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7.png"/><Relationship Id="rId4" Type="http://schemas.openxmlformats.org/officeDocument/2006/relationships/customXml" Target="../ink/ink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549901E-0779-7EC5-E50C-DA0D9DC0D05B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BFDA5E-8170-B78E-6B2E-88D066E8BFA5}"/>
              </a:ext>
            </a:extLst>
          </p:cNvPr>
          <p:cNvSpPr txBox="1"/>
          <p:nvPr/>
        </p:nvSpPr>
        <p:spPr>
          <a:xfrm>
            <a:off x="98233" y="4043296"/>
            <a:ext cx="119955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NAU Boeing Autonomous Capstone Agenda Items Presentation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90668EE-3319-55E2-0440-B7175E287FE9}"/>
              </a:ext>
            </a:extLst>
          </p:cNvPr>
          <p:cNvGrpSpPr/>
          <p:nvPr/>
        </p:nvGrpSpPr>
        <p:grpSpPr>
          <a:xfrm>
            <a:off x="3765932" y="216972"/>
            <a:ext cx="4660134" cy="3826328"/>
            <a:chOff x="277947" y="2935224"/>
            <a:chExt cx="1078725" cy="866164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CBDD283-E448-E879-232F-559AC6D32939}"/>
                </a:ext>
              </a:extLst>
            </p:cNvPr>
            <p:cNvSpPr/>
            <p:nvPr/>
          </p:nvSpPr>
          <p:spPr bwMode="auto">
            <a:xfrm>
              <a:off x="423374" y="3062528"/>
              <a:ext cx="689708" cy="6115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pic>
          <p:nvPicPr>
            <p:cNvPr id="6" name="Picture 5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85817C96-BF65-60A1-2EE2-3585EE424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595" t="34838" r="18828" b="26275"/>
            <a:stretch>
              <a:fillRect/>
            </a:stretch>
          </p:blipFill>
          <p:spPr>
            <a:xfrm>
              <a:off x="277947" y="2935224"/>
              <a:ext cx="1078725" cy="8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2001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C7349-7A88-29E4-3734-83B4BD268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741AE1-0426-CEB2-2E3A-7332AFC685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IN">
                <a:latin typeface="Calibri"/>
                <a:ea typeface="Calibri"/>
                <a:cs typeface="Calibri"/>
              </a:rPr>
              <a:t>Boeing Autonomous Quad chart Updates</a:t>
            </a:r>
            <a:endParaRPr lang="en-US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ABAD8DB1-BEDB-CE1E-5209-8C7565500240}"/>
              </a:ext>
            </a:extLst>
          </p:cNvPr>
          <p:cNvSpPr/>
          <p:nvPr/>
        </p:nvSpPr>
        <p:spPr>
          <a:xfrm flipH="1">
            <a:off x="1994673" y="1003145"/>
            <a:ext cx="4093030" cy="2417985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 w="31750" cap="flat" cmpd="sng" algn="ctr">
            <a:solidFill>
              <a:srgbClr val="338DCD"/>
            </a:solidFill>
            <a:prstDash val="solid"/>
            <a:miter lim="800000"/>
          </a:ln>
          <a:effectLst/>
        </p:spPr>
        <p:txBody>
          <a:bodyPr spcFirstLastPara="0" vert="horz" wrap="square" lIns="177800" tIns="177799" rIns="177800" bIns="678303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7B9ADA64-B60C-F664-F572-3C5C32210770}"/>
              </a:ext>
            </a:extLst>
          </p:cNvPr>
          <p:cNvSpPr/>
          <p:nvPr/>
        </p:nvSpPr>
        <p:spPr>
          <a:xfrm>
            <a:off x="6087703" y="1003144"/>
            <a:ext cx="4093028" cy="2417984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 w="31750" cap="flat" cmpd="sng" algn="ctr">
            <a:solidFill>
              <a:srgbClr val="2276CA"/>
            </a:solidFill>
            <a:prstDash val="solid"/>
            <a:miter lim="800000"/>
          </a:ln>
          <a:effectLst/>
        </p:spPr>
        <p:txBody>
          <a:bodyPr spcFirstLastPara="0" vert="horz" wrap="square" lIns="177800" tIns="177800" rIns="177800" bIns="678302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3E55698A-45F8-B034-10D1-4048CD23A6AC}"/>
              </a:ext>
            </a:extLst>
          </p:cNvPr>
          <p:cNvSpPr/>
          <p:nvPr/>
        </p:nvSpPr>
        <p:spPr>
          <a:xfrm flipH="1" flipV="1">
            <a:off x="1994674" y="3421128"/>
            <a:ext cx="4093028" cy="2417985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31750" cap="flat" cmpd="sng" algn="ctr">
            <a:solidFill>
              <a:srgbClr val="004474"/>
            </a:solidFill>
            <a:prstDash val="solid"/>
            <a:miter lim="800000"/>
          </a:ln>
          <a:effectLst/>
        </p:spPr>
        <p:txBody>
          <a:bodyPr spcFirstLastPara="0" vert="horz" wrap="square" lIns="177799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5781DDF5-6C34-F915-B294-0AA46AC3D6FA}"/>
              </a:ext>
            </a:extLst>
          </p:cNvPr>
          <p:cNvSpPr/>
          <p:nvPr/>
        </p:nvSpPr>
        <p:spPr>
          <a:xfrm flipV="1">
            <a:off x="6087701" y="3421128"/>
            <a:ext cx="4093030" cy="2417985"/>
          </a:xfrm>
          <a:prstGeom prst="round1Rect">
            <a:avLst/>
          </a:prstGeom>
          <a:solidFill>
            <a:schemeClr val="accent1"/>
          </a:solidFill>
          <a:ln w="31750" cap="flat" cmpd="sng" algn="ctr">
            <a:solidFill>
              <a:srgbClr val="005A9A"/>
            </a:solidFill>
            <a:prstDash val="solid"/>
            <a:miter lim="800000"/>
          </a:ln>
          <a:effectLst/>
        </p:spPr>
        <p:txBody>
          <a:bodyPr spcFirstLastPara="0" vert="horz" wrap="square" lIns="177801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980F2F2-FF11-5675-2516-D313289BE92C}"/>
              </a:ext>
            </a:extLst>
          </p:cNvPr>
          <p:cNvSpPr/>
          <p:nvPr/>
        </p:nvSpPr>
        <p:spPr>
          <a:xfrm>
            <a:off x="3138132" y="1344465"/>
            <a:ext cx="1810624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Org / lead &amp; POC</a:t>
            </a:r>
            <a:endParaRPr lang="en-US" b="1" kern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5509921-EFF8-BD19-3B50-D0453FE68152}"/>
              </a:ext>
            </a:extLst>
          </p:cNvPr>
          <p:cNvSpPr/>
          <p:nvPr/>
        </p:nvSpPr>
        <p:spPr>
          <a:xfrm>
            <a:off x="7143108" y="1344734"/>
            <a:ext cx="1991956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Budget &amp; Schedule</a:t>
            </a:r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AA8065-E553-0D23-3473-6F83D5F750B8}"/>
              </a:ext>
            </a:extLst>
          </p:cNvPr>
          <p:cNvSpPr/>
          <p:nvPr/>
        </p:nvSpPr>
        <p:spPr>
          <a:xfrm>
            <a:off x="6779960" y="3831237"/>
            <a:ext cx="2995712" cy="3416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Help Needed/Next Steps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545DA83-9EEA-B469-2D9B-CA923B796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Throttle Sub-team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1EA60B-85ED-9C27-2169-DFE2031A816F}"/>
              </a:ext>
            </a:extLst>
          </p:cNvPr>
          <p:cNvSpPr/>
          <p:nvPr/>
        </p:nvSpPr>
        <p:spPr>
          <a:xfrm>
            <a:off x="2262035" y="3483999"/>
            <a:ext cx="3558305" cy="6878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Current Status/</a:t>
            </a:r>
            <a:endParaRPr lang="en-US">
              <a:solidFill>
                <a:prstClr val="white"/>
              </a:solidFill>
              <a:latin typeface="Calibri"/>
              <a:cs typeface="Calibri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Recent Accomplishments</a:t>
            </a:r>
            <a:endParaRPr lang="en-US">
              <a:solidFill>
                <a:prstClr val="white"/>
              </a:solidFill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15008E-6FF5-32B3-EA5D-FFBF81A7CFF7}"/>
              </a:ext>
            </a:extLst>
          </p:cNvPr>
          <p:cNvSpPr txBox="1"/>
          <p:nvPr/>
        </p:nvSpPr>
        <p:spPr>
          <a:xfrm>
            <a:off x="2393666" y="1668178"/>
            <a:ext cx="3295044" cy="73866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Discuss POC Organization Chart</a:t>
            </a: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ea typeface="Calibri" panose="020F0502020204030204"/>
              <a:cs typeface="Calibr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78309A-DF14-A418-42D8-8A34D8BAC4E0}"/>
              </a:ext>
            </a:extLst>
          </p:cNvPr>
          <p:cNvSpPr txBox="1"/>
          <p:nvPr/>
        </p:nvSpPr>
        <p:spPr>
          <a:xfrm>
            <a:off x="6486694" y="1675366"/>
            <a:ext cx="3438817" cy="175432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,Sans-Serif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Budget</a:t>
            </a:r>
            <a:endParaRPr lang="en-US" sz="12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,Sans-Serif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$600 allocated; $41.62 spent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Rolling Actions Items </a:t>
            </a:r>
            <a:endParaRPr lang="en-IN" sz="12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Prototype 1: 3D</a:t>
            </a:r>
            <a:r>
              <a:rPr lang="en-IN" sz="1200">
                <a:solidFill>
                  <a:schemeClr val="bg1"/>
                </a:solidFill>
                <a:ea typeface="Calibri" panose="020F0502020204030204"/>
                <a:cs typeface="Calibri"/>
              </a:rPr>
              <a:t> Print Parts (11/8)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Purchase Rest of Materials (11/5)</a:t>
            </a:r>
            <a:endParaRPr lang="en-IN" sz="1200">
              <a:solidFill>
                <a:schemeClr val="bg1"/>
              </a:solidFill>
              <a:ea typeface="Calibri"/>
              <a:cs typeface="Calibri"/>
            </a:endParaRPr>
          </a:p>
          <a:p>
            <a:pPr marL="1200150" lvl="2" indent="-285750">
              <a:buFont typeface="Wingdings" panose="020B0604020202020204" pitchFamily="34" charset="0"/>
              <a:buChar char="§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Driver</a:t>
            </a:r>
            <a:endParaRPr lang="en-IN" sz="12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1200150" lvl="2" indent="-285750">
              <a:buFont typeface="Wingdings" panose="020B0604020202020204" pitchFamily="34" charset="0"/>
              <a:buChar char="§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Potentiometer</a:t>
            </a:r>
            <a:endParaRPr lang="en-IN" sz="12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1200150" lvl="2" indent="-285750">
              <a:buFont typeface="Wingdings" panose="020B0604020202020204" pitchFamily="34" charset="0"/>
              <a:buChar char="§"/>
            </a:pPr>
            <a:r>
              <a:rPr lang="en-IN" sz="1200">
                <a:solidFill>
                  <a:schemeClr val="bg1"/>
                </a:solidFill>
                <a:ea typeface="Calibri" panose="020F0502020204030204"/>
                <a:cs typeface="Calibri"/>
              </a:rPr>
              <a:t>Electrical Wire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ea typeface="Calibri" panose="020F0502020204030204"/>
                <a:cs typeface="Calibri"/>
              </a:rPr>
              <a:t>Finalize Demonstration (11/13)</a:t>
            </a:r>
            <a:endParaRPr lang="en-IN" sz="1200">
              <a:solidFill>
                <a:schemeClr val="bg1"/>
              </a:solidFill>
              <a:ea typeface="Calibri" panose="020F0502020204030204"/>
              <a:cs typeface="Calibri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5D1ADD2-DC9B-2AD6-3E2F-303B088B1F10}"/>
              </a:ext>
            </a:extLst>
          </p:cNvPr>
          <p:cNvSpPr txBox="1"/>
          <p:nvPr/>
        </p:nvSpPr>
        <p:spPr>
          <a:xfrm>
            <a:off x="2599633" y="4207823"/>
            <a:ext cx="3295044" cy="11695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Kart Measurements Recorded</a:t>
            </a: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ea typeface="Calibri"/>
                <a:cs typeface="Calibri"/>
              </a:rPr>
              <a:t>Kart Calculations Relative to Actuation System Finalized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Prototype 1 CAD Complete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Stepper Motor Purchased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DA9A38-AB66-F953-3D4F-EC90DE428745}"/>
              </a:ext>
            </a:extLst>
          </p:cNvPr>
          <p:cNvSpPr txBox="1"/>
          <p:nvPr/>
        </p:nvSpPr>
        <p:spPr>
          <a:xfrm>
            <a:off x="6487817" y="4167177"/>
            <a:ext cx="3295044" cy="160043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Help Needed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 b="1">
                <a:solidFill>
                  <a:schemeClr val="bg1"/>
                </a:solidFill>
                <a:cs typeface="Calibri"/>
              </a:rPr>
              <a:t>Mounting Material and Mechanism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 b="1">
                <a:solidFill>
                  <a:schemeClr val="bg1"/>
                </a:solidFill>
                <a:cs typeface="Calibri"/>
              </a:rPr>
              <a:t>Safety with Electrical Wire</a:t>
            </a:r>
            <a:endParaRPr lang="en-IN" sz="1400" b="1">
              <a:solidFill>
                <a:schemeClr val="bg1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Next Steps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Prototype 1 Demonstration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Finalize Mounting Design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60BE68E-9D7E-EA8F-EB04-F780571C97E8}"/>
              </a:ext>
            </a:extLst>
          </p:cNvPr>
          <p:cNvGrpSpPr/>
          <p:nvPr/>
        </p:nvGrpSpPr>
        <p:grpSpPr>
          <a:xfrm>
            <a:off x="5555807" y="2960164"/>
            <a:ext cx="1078725" cy="866164"/>
            <a:chOff x="277947" y="2935224"/>
            <a:chExt cx="1078725" cy="8661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8E455FA-2915-9EEC-B717-03B222D61C0A}"/>
                </a:ext>
              </a:extLst>
            </p:cNvPr>
            <p:cNvSpPr/>
            <p:nvPr/>
          </p:nvSpPr>
          <p:spPr bwMode="auto">
            <a:xfrm>
              <a:off x="423374" y="3062528"/>
              <a:ext cx="689708" cy="6115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pic>
          <p:nvPicPr>
            <p:cNvPr id="13" name="Picture 12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214B20DB-2AD0-CC15-A3D9-DCFF8F2CD1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595" t="34838" r="18828" b="26275"/>
            <a:stretch>
              <a:fillRect/>
            </a:stretch>
          </p:blipFill>
          <p:spPr>
            <a:xfrm>
              <a:off x="277947" y="2935224"/>
              <a:ext cx="1078725" cy="86616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176565E9-2E55-7D1A-1FCD-B7BCB10D88F2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2097732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DCE190E0-E442-D98B-1DA1-A4BEC8B4D446}"/>
              </a:ext>
            </a:extLst>
          </p:cNvPr>
          <p:cNvSpPr txBox="1">
            <a:spLocks/>
          </p:cNvSpPr>
          <p:nvPr/>
        </p:nvSpPr>
        <p:spPr>
          <a:xfrm>
            <a:off x="153600" y="158744"/>
            <a:ext cx="11886461" cy="4392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sz="2600" b="1"/>
              <a:t>Throttle Sub-team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C94255A8-D751-FD0C-38C6-92EB5B3FE712}"/>
              </a:ext>
            </a:extLst>
          </p:cNvPr>
          <p:cNvSpPr txBox="1">
            <a:spLocks/>
          </p:cNvSpPr>
          <p:nvPr/>
        </p:nvSpPr>
        <p:spPr>
          <a:xfrm>
            <a:off x="151940" y="583128"/>
            <a:ext cx="11886461" cy="583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000">
                <a:latin typeface="Calibri"/>
                <a:ea typeface="Calibri"/>
                <a:cs typeface="Calibri"/>
              </a:rPr>
              <a:t>Organization Chart</a:t>
            </a:r>
            <a:endParaRPr lang="en-US" sz="200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F0F3306-482E-DD57-8A3E-7EA80FF2BB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604653"/>
              </p:ext>
            </p:extLst>
          </p:nvPr>
        </p:nvGraphicFramePr>
        <p:xfrm>
          <a:off x="1326827" y="1325880"/>
          <a:ext cx="9538346" cy="46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8D8A28-051E-14C9-E821-E883AF0FC91F}"/>
              </a:ext>
            </a:extLst>
          </p:cNvPr>
          <p:cNvSpPr txBox="1"/>
          <p:nvPr/>
        </p:nvSpPr>
        <p:spPr>
          <a:xfrm>
            <a:off x="11714018" y="6433250"/>
            <a:ext cx="47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3406159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C42D8B-59C8-4DB4-B815-700EFE6E4DD4}"/>
              </a:ext>
            </a:extLst>
          </p:cNvPr>
          <p:cNvSpPr txBox="1"/>
          <p:nvPr/>
        </p:nvSpPr>
        <p:spPr>
          <a:xfrm>
            <a:off x="1576846" y="2705725"/>
            <a:ext cx="90383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Q&amp;A for feedback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08498A-761B-5394-B904-41A7FDEE52A0}"/>
              </a:ext>
            </a:extLst>
          </p:cNvPr>
          <p:cNvSpPr txBox="1"/>
          <p:nvPr/>
        </p:nvSpPr>
        <p:spPr>
          <a:xfrm>
            <a:off x="11714018" y="6433250"/>
            <a:ext cx="47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1158749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06EB58-3CBC-0323-BC15-C2A1C240AEAC}"/>
              </a:ext>
            </a:extLst>
          </p:cNvPr>
          <p:cNvSpPr txBox="1"/>
          <p:nvPr/>
        </p:nvSpPr>
        <p:spPr>
          <a:xfrm>
            <a:off x="935182" y="828288"/>
            <a:ext cx="561801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Presentation Outline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General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Org Chart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Budget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Sub-team Quad charts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Brakes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Steering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28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Throttle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20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Q&amp;A concerning recent feedback</a:t>
            </a:r>
          </a:p>
        </p:txBody>
      </p:sp>
      <p:pic>
        <p:nvPicPr>
          <p:cNvPr id="3" name="Picture 2" descr="A person sitting in a go kart&#10;&#10;AI-generated content may be incorrect.">
            <a:extLst>
              <a:ext uri="{FF2B5EF4-FFF2-40B4-BE49-F238E27FC236}">
                <a16:creationId xmlns:a16="http://schemas.microsoft.com/office/drawing/2014/main" id="{ADC2E246-7D2A-3141-9261-034A5FA18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855751" y="1708120"/>
            <a:ext cx="4558962" cy="34417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07D377B-2E57-F1AE-2B13-1E95F1D65404}"/>
              </a:ext>
            </a:extLst>
          </p:cNvPr>
          <p:cNvSpPr txBox="1"/>
          <p:nvPr/>
        </p:nvSpPr>
        <p:spPr>
          <a:xfrm>
            <a:off x="7119467" y="5708481"/>
            <a:ext cx="403153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solidFill>
                  <a:schemeClr val="accent2"/>
                </a:solidFill>
                <a:ea typeface="Calibri"/>
                <a:cs typeface="Calibri"/>
              </a:rPr>
              <a:t>Figure 1: Vehicle of Our Choice + Devon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FF42AC3-E151-0988-68DA-AC9847A86950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3026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52702D-B0F0-0A17-D90F-1DDADC4DA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72B63B50-3C40-79BE-1EC0-CB1C623BD1B1}"/>
              </a:ext>
            </a:extLst>
          </p:cNvPr>
          <p:cNvSpPr txBox="1">
            <a:spLocks/>
          </p:cNvSpPr>
          <p:nvPr/>
        </p:nvSpPr>
        <p:spPr>
          <a:xfrm>
            <a:off x="153600" y="158744"/>
            <a:ext cx="11886461" cy="4392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sz="2600" b="1"/>
              <a:t>General Org Chart</a:t>
            </a:r>
          </a:p>
        </p:txBody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106B033C-76DA-9E36-E928-6882B08F89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257"/>
            <a:ext cx="12192000" cy="66954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77E300C-7F53-5D2B-9C26-80170B96B53B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91022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4D46EB0-2B7C-4691-0649-D47BCA5E9F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192303"/>
              </p:ext>
            </p:extLst>
          </p:nvPr>
        </p:nvGraphicFramePr>
        <p:xfrm>
          <a:off x="6654802" y="389664"/>
          <a:ext cx="4243744" cy="58750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1520">
                  <a:extLst>
                    <a:ext uri="{9D8B030D-6E8A-4147-A177-3AD203B41FA5}">
                      <a16:colId xmlns:a16="http://schemas.microsoft.com/office/drawing/2014/main" val="1890028268"/>
                    </a:ext>
                  </a:extLst>
                </a:gridCol>
                <a:gridCol w="1792224">
                  <a:extLst>
                    <a:ext uri="{9D8B030D-6E8A-4147-A177-3AD203B41FA5}">
                      <a16:colId xmlns:a16="http://schemas.microsoft.com/office/drawing/2014/main" val="19384632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>
                          <a:effectLst/>
                        </a:rPr>
                        <a:t>Anticipated Expenses</a:t>
                      </a:r>
                    </a:p>
                  </a:txBody>
                  <a:tcPr marL="22860" marR="22860" marT="15240" marB="15240" anchor="b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7274804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600" b="1">
                          <a:effectLst/>
                        </a:rPr>
                        <a:t>Category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600" b="1">
                          <a:effectLst/>
                        </a:rPr>
                        <a:t>Cost ($)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41768064"/>
                  </a:ext>
                </a:extLst>
              </a:tr>
              <a:tr h="21288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50A inline fuse with holder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14.00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59003449"/>
                  </a:ext>
                </a:extLst>
              </a:tr>
              <a:tr h="20069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ESC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19.99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536442598"/>
                  </a:ext>
                </a:extLst>
              </a:tr>
              <a:tr h="20069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Voltage regulator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6.99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998069289"/>
                  </a:ext>
                </a:extLst>
              </a:tr>
              <a:tr h="13973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Hose Clamp kit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6.49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566586075"/>
                  </a:ext>
                </a:extLst>
              </a:tr>
              <a:tr h="11535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Reservoir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2"/>
                          </a:solidFill>
                          <a:effectLst/>
                        </a:rPr>
                        <a:t>16.99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576419627"/>
                  </a:ext>
                </a:extLst>
              </a:tr>
              <a:tr h="17631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Rotary Encoder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8155202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Mounts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10.00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773181105"/>
                  </a:ext>
                </a:extLst>
              </a:tr>
              <a:tr h="12754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Mounting Hardware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715884878"/>
                  </a:ext>
                </a:extLst>
              </a:tr>
              <a:tr h="17631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Electrical Box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13.99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2025083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Arduino nano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6.00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7709183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Wiring harness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7.99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9856395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Geared DC motor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30.00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4294094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Potentiometer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3.00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952212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Timing Belt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5.00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8453926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Potentiometer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chemeClr val="accent4"/>
                          </a:solidFill>
                          <a:effectLst/>
                        </a:rPr>
                        <a:t>3.98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698129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3D Printed Mounts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26.97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3681194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Driver for Stepper Motor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19.65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841546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Electrical Wire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>
                          <a:solidFill>
                            <a:schemeClr val="accent4"/>
                          </a:solidFill>
                          <a:effectLst/>
                        </a:rPr>
                        <a:t>7.99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2635765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effectLst/>
                        </a:rPr>
                        <a:t>Brakes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>
                          <a:solidFill>
                            <a:schemeClr val="accent2"/>
                          </a:solidFill>
                          <a:effectLst/>
                        </a:rPr>
                        <a:t>64.46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4082040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effectLst/>
                        </a:rPr>
                        <a:t>Steering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</a:rPr>
                        <a:t>79.98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951636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effectLst/>
                        </a:rPr>
                        <a:t>Throttle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>
                          <a:solidFill>
                            <a:schemeClr val="accent4"/>
                          </a:solidFill>
                          <a:effectLst/>
                        </a:rPr>
                        <a:t>58.59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8237333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>
                          <a:effectLst/>
                        </a:rPr>
                        <a:t>Total</a:t>
                      </a:r>
                    </a:p>
                  </a:txBody>
                  <a:tcPr marL="22860" marR="22860" marT="15240" marB="1524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>
                          <a:solidFill>
                            <a:srgbClr val="C00000"/>
                          </a:solidFill>
                          <a:effectLst/>
                        </a:rPr>
                        <a:t>203.03</a:t>
                      </a:r>
                    </a:p>
                  </a:txBody>
                  <a:tcPr marL="22860" marR="22860" marT="15240" marB="1524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7966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98849BD-73D2-030A-E8CB-C04B4C315F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961315"/>
              </p:ext>
            </p:extLst>
          </p:nvPr>
        </p:nvGraphicFramePr>
        <p:xfrm>
          <a:off x="533400" y="491265"/>
          <a:ext cx="5257800" cy="449654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77991">
                  <a:extLst>
                    <a:ext uri="{9D8B030D-6E8A-4147-A177-3AD203B41FA5}">
                      <a16:colId xmlns:a16="http://schemas.microsoft.com/office/drawing/2014/main" val="4290767009"/>
                    </a:ext>
                  </a:extLst>
                </a:gridCol>
                <a:gridCol w="1522046">
                  <a:extLst>
                    <a:ext uri="{9D8B030D-6E8A-4147-A177-3AD203B41FA5}">
                      <a16:colId xmlns:a16="http://schemas.microsoft.com/office/drawing/2014/main" val="2060028494"/>
                    </a:ext>
                  </a:extLst>
                </a:gridCol>
                <a:gridCol w="1757763">
                  <a:extLst>
                    <a:ext uri="{9D8B030D-6E8A-4147-A177-3AD203B41FA5}">
                      <a16:colId xmlns:a16="http://schemas.microsoft.com/office/drawing/2014/main" val="1519770442"/>
                    </a:ext>
                  </a:extLst>
                </a:gridCol>
              </a:tblGrid>
              <a:tr h="308501">
                <a:tc gridSpan="3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>
                          <a:effectLst/>
                        </a:rPr>
                        <a:t>Purchased Materials</a:t>
                      </a:r>
                    </a:p>
                  </a:txBody>
                  <a:tcPr marL="22860" marR="22860" marT="15240" marB="15240" anchor="b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22860" marR="22860" marT="15240" marB="15240" anchor="b"/>
                </a:tc>
                <a:tc hMerge="1"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>
                        <a:effectLst/>
                      </a:endParaRP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252009882"/>
                  </a:ext>
                </a:extLst>
              </a:tr>
              <a:tr h="318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b="1">
                          <a:effectLst/>
                        </a:rPr>
                        <a:t>Category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b="1">
                          <a:effectLst/>
                        </a:rPr>
                        <a:t>Description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b="1">
                          <a:effectLst/>
                        </a:rPr>
                        <a:t>Cost ($)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497836527"/>
                  </a:ext>
                </a:extLst>
              </a:tr>
              <a:tr h="190107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Go Kart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 sz="1400">
                        <a:effectLst/>
                      </a:endParaRP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1,750.00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544666622"/>
                  </a:ext>
                </a:extLst>
              </a:tr>
              <a:tr h="251067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Fire Extinguishers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safety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37.78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644714776"/>
                  </a:ext>
                </a:extLst>
              </a:tr>
              <a:tr h="256032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Custom Domain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for website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17.18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723882710"/>
                  </a:ext>
                </a:extLst>
              </a:tr>
              <a:tr h="21417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High Torque DC Motor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Braking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26.57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460005553"/>
                  </a:ext>
                </a:extLst>
              </a:tr>
              <a:tr h="20726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Hydraulic Gear Pump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Braking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47.80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073530319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Stepper Motor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Throttle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32.88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743891769"/>
                  </a:ext>
                </a:extLst>
              </a:tr>
              <a:tr h="14630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Fish scale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measurements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8.74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421860912"/>
                  </a:ext>
                </a:extLst>
              </a:tr>
              <a:tr h="170688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Gas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for kart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4.21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2854512460"/>
                  </a:ext>
                </a:extLst>
              </a:tr>
              <a:tr h="20726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>
                          <a:effectLst/>
                        </a:rPr>
                        <a:t>Graphic Designers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made logo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100.00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975108113"/>
                  </a:ext>
                </a:extLst>
              </a:tr>
              <a:tr h="8534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Income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Boeing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339933"/>
                          </a:solidFill>
                          <a:effectLst/>
                        </a:rPr>
                        <a:t>5,000.00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131002292"/>
                  </a:ext>
                </a:extLst>
              </a:tr>
              <a:tr h="450324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0">
                          <a:effectLst/>
                        </a:rPr>
                        <a:t>Income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i="1">
                          <a:effectLst/>
                        </a:rPr>
                        <a:t>GoFundMe + Chipotle fundraiser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339933"/>
                          </a:solidFill>
                          <a:effectLst/>
                        </a:rPr>
                        <a:t>738.38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922606042"/>
                  </a:ext>
                </a:extLst>
              </a:tr>
              <a:tr h="318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1">
                          <a:effectLst/>
                        </a:rPr>
                        <a:t>Total Income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 sz="1400" i="1">
                        <a:effectLst/>
                      </a:endParaRP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339933"/>
                          </a:solidFill>
                          <a:effectLst/>
                        </a:rPr>
                        <a:t>5,738.38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1285578386"/>
                  </a:ext>
                </a:extLst>
              </a:tr>
              <a:tr h="318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1">
                          <a:effectLst/>
                        </a:rPr>
                        <a:t>Total Expenses</a:t>
                      </a: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 sz="1400" i="1">
                        <a:effectLst/>
                      </a:endParaRPr>
                    </a:p>
                  </a:txBody>
                  <a:tcPr marL="22860" marR="22860" marT="15240" marB="15240" anchor="b"/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>
                          <a:solidFill>
                            <a:srgbClr val="C00000"/>
                          </a:solidFill>
                          <a:effectLst/>
                        </a:rPr>
                        <a:t>2,025.16</a:t>
                      </a:r>
                    </a:p>
                  </a:txBody>
                  <a:tcPr marL="22860" marR="22860" marT="15240" marB="15240" anchor="b"/>
                </a:tc>
                <a:extLst>
                  <a:ext uri="{0D108BD9-81ED-4DB2-BD59-A6C34878D82A}">
                    <a16:rowId xmlns:a16="http://schemas.microsoft.com/office/drawing/2014/main" val="3225847852"/>
                  </a:ext>
                </a:extLst>
              </a:tr>
              <a:tr h="318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400" b="1">
                          <a:effectLst/>
                        </a:rPr>
                        <a:t>Remaining Funds</a:t>
                      </a:r>
                    </a:p>
                  </a:txBody>
                  <a:tcPr marL="22860" marR="22860" marT="15240" marB="1524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endParaRPr lang="en-US" sz="1400" i="1">
                        <a:effectLst/>
                      </a:endParaRPr>
                    </a:p>
                  </a:txBody>
                  <a:tcPr marL="22860" marR="22860" marT="15240" marB="1524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>
                          <a:solidFill>
                            <a:srgbClr val="339933"/>
                          </a:solidFill>
                          <a:effectLst/>
                        </a:rPr>
                        <a:t>3,713.22</a:t>
                      </a:r>
                    </a:p>
                  </a:txBody>
                  <a:tcPr marL="22860" marR="22860" marT="15240" marB="1524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2568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3EC9891-748D-F0D1-8EDC-6765D318E4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005581"/>
              </p:ext>
            </p:extLst>
          </p:nvPr>
        </p:nvGraphicFramePr>
        <p:xfrm>
          <a:off x="205315" y="5257664"/>
          <a:ext cx="5913969" cy="945630"/>
        </p:xfrm>
        <a:graphic>
          <a:graphicData uri="http://schemas.openxmlformats.org/drawingml/2006/table">
            <a:tbl>
              <a:tblPr firstCol="1" bandRow="1">
                <a:tableStyleId>{073A0DAA-6AF3-43AB-8588-CEC1D06C72B9}</a:tableStyleId>
              </a:tblPr>
              <a:tblGrid>
                <a:gridCol w="965200">
                  <a:extLst>
                    <a:ext uri="{9D8B030D-6E8A-4147-A177-3AD203B41FA5}">
                      <a16:colId xmlns:a16="http://schemas.microsoft.com/office/drawing/2014/main" val="3935690625"/>
                    </a:ext>
                  </a:extLst>
                </a:gridCol>
                <a:gridCol w="668867">
                  <a:extLst>
                    <a:ext uri="{9D8B030D-6E8A-4147-A177-3AD203B41FA5}">
                      <a16:colId xmlns:a16="http://schemas.microsoft.com/office/drawing/2014/main" val="3481650790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50149993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306142574"/>
                    </a:ext>
                  </a:extLst>
                </a:gridCol>
                <a:gridCol w="846666">
                  <a:extLst>
                    <a:ext uri="{9D8B030D-6E8A-4147-A177-3AD203B41FA5}">
                      <a16:colId xmlns:a16="http://schemas.microsoft.com/office/drawing/2014/main" val="160350518"/>
                    </a:ext>
                  </a:extLst>
                </a:gridCol>
                <a:gridCol w="626534">
                  <a:extLst>
                    <a:ext uri="{9D8B030D-6E8A-4147-A177-3AD203B41FA5}">
                      <a16:colId xmlns:a16="http://schemas.microsoft.com/office/drawing/2014/main" val="3737279297"/>
                    </a:ext>
                  </a:extLst>
                </a:gridCol>
                <a:gridCol w="745066">
                  <a:extLst>
                    <a:ext uri="{9D8B030D-6E8A-4147-A177-3AD203B41FA5}">
                      <a16:colId xmlns:a16="http://schemas.microsoft.com/office/drawing/2014/main" val="2266932273"/>
                    </a:ext>
                  </a:extLst>
                </a:gridCol>
                <a:gridCol w="537636">
                  <a:extLst>
                    <a:ext uri="{9D8B030D-6E8A-4147-A177-3AD203B41FA5}">
                      <a16:colId xmlns:a16="http://schemas.microsoft.com/office/drawing/2014/main" val="3879595323"/>
                    </a:ext>
                  </a:extLst>
                </a:gridCol>
              </a:tblGrid>
              <a:tr h="406536">
                <a:tc>
                  <a:txBody>
                    <a:bodyPr/>
                    <a:lstStyle/>
                    <a:p>
                      <a:r>
                        <a:rPr lang="en-US"/>
                        <a:t>SUBTEAM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Brakes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Steering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Throttle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Electrical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Travel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Go Kart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Misc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6205"/>
                  </a:ext>
                </a:extLst>
              </a:tr>
              <a:tr h="539094">
                <a:tc>
                  <a:txBody>
                    <a:bodyPr/>
                    <a:lstStyle/>
                    <a:p>
                      <a:r>
                        <a:rPr lang="en-US"/>
                        <a:t>Estimated Budget ($)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600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1625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1750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500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696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C278794-5EAA-11EC-15BF-1BF5440A36C9}"/>
              </a:ext>
            </a:extLst>
          </p:cNvPr>
          <p:cNvSpPr txBox="1"/>
          <p:nvPr/>
        </p:nvSpPr>
        <p:spPr>
          <a:xfrm>
            <a:off x="1253067" y="6324600"/>
            <a:ext cx="4478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4474"/>
                </a:solidFill>
                <a:latin typeface="Arial" pitchFamily="34" charset="0"/>
                <a:cs typeface="Arial" pitchFamily="34" charset="0"/>
              </a:rPr>
              <a:t>Total Estimated Expenses = ~6,721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26FEBA-8D52-CBF2-6FE8-50E097D5C371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8D9637FF-1273-C177-2134-325A8E44C57A}"/>
              </a:ext>
            </a:extLst>
          </p:cNvPr>
          <p:cNvSpPr txBox="1">
            <a:spLocks/>
          </p:cNvSpPr>
          <p:nvPr/>
        </p:nvSpPr>
        <p:spPr>
          <a:xfrm>
            <a:off x="152769" y="62345"/>
            <a:ext cx="11886461" cy="4392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sz="2600" b="1"/>
              <a:t>Budget</a:t>
            </a:r>
          </a:p>
        </p:txBody>
      </p:sp>
    </p:spTree>
    <p:extLst>
      <p:ext uri="{BB962C8B-B14F-4D97-AF65-F5344CB8AC3E}">
        <p14:creationId xmlns:p14="http://schemas.microsoft.com/office/powerpoint/2010/main" val="13383899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0EBB9-5329-06D3-7D46-6AE375C28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7FBA6AD-D942-1BF2-C75E-F39284EF0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/>
              <a:t>Brakes Flow Chart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CB7B66-2267-1B56-D99B-DA94FEE7DE3E}"/>
              </a:ext>
            </a:extLst>
          </p:cNvPr>
          <p:cNvSpPr txBox="1"/>
          <p:nvPr/>
        </p:nvSpPr>
        <p:spPr>
          <a:xfrm>
            <a:off x="11502736" y="6488668"/>
            <a:ext cx="689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JK 7</a:t>
            </a:r>
            <a:endParaRPr lang="en-US"/>
          </a:p>
        </p:txBody>
      </p:sp>
      <p:pic>
        <p:nvPicPr>
          <p:cNvPr id="6" name="Picture 5" descr="A diagram of a circuit&#10;&#10;Description automatically generated">
            <a:extLst>
              <a:ext uri="{FF2B5EF4-FFF2-40B4-BE49-F238E27FC236}">
                <a16:creationId xmlns:a16="http://schemas.microsoft.com/office/drawing/2014/main" id="{C65402B3-2E8E-B56C-A058-7E397CF43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408" y="1710762"/>
            <a:ext cx="9154402" cy="464212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8F990F45-39EE-6EA6-6C4D-762E526B15E7}"/>
                  </a:ext>
                </a:extLst>
              </p14:cNvPr>
              <p14:cNvContentPartPr/>
              <p14:nvPr/>
            </p14:nvContentPartPr>
            <p14:xfrm>
              <a:off x="9307910" y="2139007"/>
              <a:ext cx="387360" cy="6228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8F990F45-39EE-6EA6-6C4D-762E526B15E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298910" y="2130007"/>
                <a:ext cx="405000" cy="79920"/>
              </a:xfrm>
              <a:prstGeom prst="rect">
                <a:avLst/>
              </a:prstGeom>
            </p:spPr>
          </p:pic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6024F6A7-94D7-247D-BE93-645041098BD1}"/>
              </a:ext>
            </a:extLst>
          </p:cNvPr>
          <p:cNvSpPr txBox="1"/>
          <p:nvPr/>
        </p:nvSpPr>
        <p:spPr>
          <a:xfrm>
            <a:off x="9718621" y="3252146"/>
            <a:ext cx="968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00503"/>
                </a:solidFill>
              </a:rPr>
              <a:t>Line Reducer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9B828B-E869-3EDE-B230-F5E6615E82DD}"/>
              </a:ext>
            </a:extLst>
          </p:cNvPr>
          <p:cNvSpPr txBox="1"/>
          <p:nvPr/>
        </p:nvSpPr>
        <p:spPr>
          <a:xfrm>
            <a:off x="8780332" y="4092421"/>
            <a:ext cx="81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00503"/>
                </a:solidFill>
              </a:rPr>
              <a:t>Inlet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7ED42B-382A-68E7-6C79-FAB50F9E63B8}"/>
              </a:ext>
            </a:extLst>
          </p:cNvPr>
          <p:cNvSpPr txBox="1"/>
          <p:nvPr/>
        </p:nvSpPr>
        <p:spPr>
          <a:xfrm>
            <a:off x="9718621" y="4277087"/>
            <a:ext cx="815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00503"/>
                </a:solidFill>
              </a:rPr>
              <a:t>Outlet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7FEA36-3FB8-DF44-8747-941F210D6136}"/>
              </a:ext>
            </a:extLst>
          </p:cNvPr>
          <p:cNvSpPr txBox="1"/>
          <p:nvPr/>
        </p:nvSpPr>
        <p:spPr>
          <a:xfrm>
            <a:off x="2627443" y="5147238"/>
            <a:ext cx="239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954EBD-67A3-87F8-669E-047246ABAC70}"/>
              </a:ext>
            </a:extLst>
          </p:cNvPr>
          <p:cNvSpPr txBox="1"/>
          <p:nvPr/>
        </p:nvSpPr>
        <p:spPr>
          <a:xfrm>
            <a:off x="1840224" y="5147238"/>
            <a:ext cx="239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00503"/>
                </a:solidFill>
              </a:rPr>
              <a:t>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F8F767-F305-E8AA-E638-263C6729872D}"/>
              </a:ext>
            </a:extLst>
          </p:cNvPr>
          <p:cNvSpPr txBox="1"/>
          <p:nvPr/>
        </p:nvSpPr>
        <p:spPr>
          <a:xfrm>
            <a:off x="5063319" y="5345705"/>
            <a:ext cx="1337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100503"/>
                </a:solidFill>
              </a:rPr>
              <a:t>Voltage Regulator </a:t>
            </a:r>
          </a:p>
        </p:txBody>
      </p:sp>
    </p:spTree>
    <p:extLst>
      <p:ext uri="{BB962C8B-B14F-4D97-AF65-F5344CB8AC3E}">
        <p14:creationId xmlns:p14="http://schemas.microsoft.com/office/powerpoint/2010/main" val="2622123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1B3D64-7816-4CE6-9E2E-5FCEF4CE56D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IN">
                <a:latin typeface="Calibri"/>
                <a:ea typeface="Calibri"/>
                <a:cs typeface="Calibri"/>
              </a:rPr>
              <a:t>Boeing Autonomous Quad chart Updates</a:t>
            </a:r>
            <a:endParaRPr lang="en-US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CCCC4B80-D235-453C-8EEF-37C68D88825A}"/>
              </a:ext>
            </a:extLst>
          </p:cNvPr>
          <p:cNvSpPr/>
          <p:nvPr/>
        </p:nvSpPr>
        <p:spPr>
          <a:xfrm flipH="1">
            <a:off x="1994673" y="1003145"/>
            <a:ext cx="4093030" cy="2417985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 w="31750" cap="flat" cmpd="sng" algn="ctr">
            <a:solidFill>
              <a:srgbClr val="338DCD"/>
            </a:solidFill>
            <a:prstDash val="solid"/>
            <a:miter lim="800000"/>
          </a:ln>
          <a:effectLst/>
        </p:spPr>
        <p:txBody>
          <a:bodyPr spcFirstLastPara="0" vert="horz" wrap="square" lIns="177800" tIns="177799" rIns="177800" bIns="678303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F128186C-D37E-4999-A7C7-FFC6E3E2E683}"/>
              </a:ext>
            </a:extLst>
          </p:cNvPr>
          <p:cNvSpPr/>
          <p:nvPr/>
        </p:nvSpPr>
        <p:spPr>
          <a:xfrm>
            <a:off x="6087703" y="1003144"/>
            <a:ext cx="4093028" cy="2417984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 w="31750" cap="flat" cmpd="sng" algn="ctr">
            <a:solidFill>
              <a:srgbClr val="2276CA"/>
            </a:solidFill>
            <a:prstDash val="solid"/>
            <a:miter lim="800000"/>
          </a:ln>
          <a:effectLst/>
        </p:spPr>
        <p:txBody>
          <a:bodyPr spcFirstLastPara="0" vert="horz" wrap="square" lIns="177800" tIns="177800" rIns="177800" bIns="678302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5508562A-87B9-46C5-8C99-D71B76A12B32}"/>
              </a:ext>
            </a:extLst>
          </p:cNvPr>
          <p:cNvSpPr/>
          <p:nvPr/>
        </p:nvSpPr>
        <p:spPr>
          <a:xfrm flipH="1" flipV="1">
            <a:off x="1994674" y="3421128"/>
            <a:ext cx="4093028" cy="2417985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31750" cap="flat" cmpd="sng" algn="ctr">
            <a:solidFill>
              <a:srgbClr val="004474"/>
            </a:solidFill>
            <a:prstDash val="solid"/>
            <a:miter lim="800000"/>
          </a:ln>
          <a:effectLst/>
        </p:spPr>
        <p:txBody>
          <a:bodyPr spcFirstLastPara="0" vert="horz" wrap="square" lIns="177799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6199B5F6-CC32-48E1-9712-423976EC5B01}"/>
              </a:ext>
            </a:extLst>
          </p:cNvPr>
          <p:cNvSpPr/>
          <p:nvPr/>
        </p:nvSpPr>
        <p:spPr>
          <a:xfrm flipV="1">
            <a:off x="6087701" y="3421128"/>
            <a:ext cx="4093030" cy="2417985"/>
          </a:xfrm>
          <a:prstGeom prst="round1Rect">
            <a:avLst/>
          </a:prstGeom>
          <a:solidFill>
            <a:schemeClr val="accent1"/>
          </a:solidFill>
          <a:ln w="31750" cap="flat" cmpd="sng" algn="ctr">
            <a:solidFill>
              <a:srgbClr val="005A9A"/>
            </a:solidFill>
            <a:prstDash val="solid"/>
            <a:miter lim="800000"/>
          </a:ln>
          <a:effectLst/>
        </p:spPr>
        <p:txBody>
          <a:bodyPr spcFirstLastPara="0" vert="horz" wrap="square" lIns="177801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F6932B5-8878-452E-9129-8340BA1699A5}"/>
              </a:ext>
            </a:extLst>
          </p:cNvPr>
          <p:cNvSpPr/>
          <p:nvPr/>
        </p:nvSpPr>
        <p:spPr>
          <a:xfrm>
            <a:off x="3138132" y="1373220"/>
            <a:ext cx="1810624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Org / lead &amp; POC</a:t>
            </a:r>
            <a:endParaRPr lang="en-US" b="1" kern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A413A5-2F2A-4D9E-801F-4E5147FE43A6}"/>
              </a:ext>
            </a:extLst>
          </p:cNvPr>
          <p:cNvSpPr/>
          <p:nvPr/>
        </p:nvSpPr>
        <p:spPr>
          <a:xfrm>
            <a:off x="7143108" y="1344734"/>
            <a:ext cx="1991956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Budget &amp; Schedule</a:t>
            </a:r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1DC7919-591E-4213-AEC5-0B94AA6A4431}"/>
              </a:ext>
            </a:extLst>
          </p:cNvPr>
          <p:cNvSpPr/>
          <p:nvPr/>
        </p:nvSpPr>
        <p:spPr>
          <a:xfrm>
            <a:off x="6779960" y="3744572"/>
            <a:ext cx="2995712" cy="3416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Help Needed/Next Steps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60FC8E2-66B3-7341-9022-FBD4CCDB5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Brakes Sub-team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BC1B4A-8008-2745-C8D2-78C4806D5543}"/>
              </a:ext>
            </a:extLst>
          </p:cNvPr>
          <p:cNvSpPr/>
          <p:nvPr/>
        </p:nvSpPr>
        <p:spPr>
          <a:xfrm>
            <a:off x="1794771" y="3519942"/>
            <a:ext cx="4492833" cy="6878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Current Status</a:t>
            </a:r>
            <a:endParaRPr lang="en-US">
              <a:solidFill>
                <a:prstClr val="white"/>
              </a:solidFill>
              <a:latin typeface="Calibri"/>
              <a:cs typeface="Calibri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Recent Accomplishments</a:t>
            </a:r>
            <a:endParaRPr lang="en-US">
              <a:solidFill>
                <a:prstClr val="white"/>
              </a:solidFill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35515D-CC61-419F-DD31-8FFC35FCF569}"/>
              </a:ext>
            </a:extLst>
          </p:cNvPr>
          <p:cNvSpPr txBox="1"/>
          <p:nvPr/>
        </p:nvSpPr>
        <p:spPr>
          <a:xfrm>
            <a:off x="2393666" y="1668178"/>
            <a:ext cx="3295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Discuss POC Organization Chart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8201258-32B5-FA66-0868-D03275B601DA}"/>
              </a:ext>
            </a:extLst>
          </p:cNvPr>
          <p:cNvSpPr txBox="1"/>
          <p:nvPr/>
        </p:nvSpPr>
        <p:spPr>
          <a:xfrm>
            <a:off x="6220882" y="1674084"/>
            <a:ext cx="3873924" cy="2646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Budget $800 – Spent ~$64 – Refund ~$64</a:t>
            </a:r>
            <a:endParaRPr lang="en-IN" sz="12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Rolling Actions Items List:</a:t>
            </a:r>
            <a:endParaRPr lang="en-IN" sz="12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,Sans-Serif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Prototype 1 Rework (Marek, Jake, and Seth 11/5)</a:t>
            </a:r>
            <a:endParaRPr lang="en-US" sz="12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Parts Ordered for Prototype 1 (Jake 11/8)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cs typeface="Calibri"/>
              </a:rPr>
              <a:t>Prototype 1 Video (11/13)</a:t>
            </a:r>
            <a:endParaRPr lang="en-IN" sz="12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Reworked CAD Modelling (Marek 11/12)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200">
                <a:solidFill>
                  <a:schemeClr val="bg1"/>
                </a:solidFill>
                <a:ea typeface="Calibri"/>
                <a:cs typeface="Calibri"/>
              </a:rPr>
              <a:t>Electrical Diagram (Evan &amp; Dante 11/6)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/>
            </a:endParaRPr>
          </a:p>
          <a:p>
            <a:pPr lvl="1"/>
            <a:r>
              <a:rPr lang="en-IN" sz="1400">
                <a:solidFill>
                  <a:schemeClr val="bg1"/>
                </a:solidFill>
                <a:cs typeface="Calibri"/>
              </a:rPr>
              <a:t> 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44AF39-55CF-9D2D-0391-D1C4D0E47870}"/>
              </a:ext>
            </a:extLst>
          </p:cNvPr>
          <p:cNvSpPr txBox="1"/>
          <p:nvPr/>
        </p:nvSpPr>
        <p:spPr>
          <a:xfrm>
            <a:off x="2578750" y="4117999"/>
            <a:ext cx="3295044" cy="267765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Presentation 3 Finished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ea typeface="Calibri"/>
                <a:cs typeface="Calibri"/>
              </a:rPr>
              <a:t>Master Cylinder Pressure Calculated</a:t>
            </a: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ea typeface="Calibri"/>
                <a:cs typeface="Calibri"/>
              </a:rPr>
              <a:t>Plenty of Research on Motors, Pumps, and Electronics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ea typeface="Calibri"/>
                <a:cs typeface="Calibri"/>
              </a:rPr>
              <a:t>Identified Critical Design Aspect, causing us to consider pivoting from our original design to more cohesive setup  </a:t>
            </a: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ea typeface="Calibri" panose="020F0502020204030204"/>
              <a:cs typeface="Calibri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4482B8C-7002-9C74-773E-A7B898A8FEEA}"/>
              </a:ext>
            </a:extLst>
          </p:cNvPr>
          <p:cNvSpPr txBox="1"/>
          <p:nvPr/>
        </p:nvSpPr>
        <p:spPr>
          <a:xfrm>
            <a:off x="6220722" y="4089107"/>
            <a:ext cx="3862113" cy="22467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Help Needed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ea typeface="Calibri"/>
                <a:cs typeface="Calibri"/>
              </a:rPr>
              <a:t>Mechanical Misunderstandings for Prototype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Next Steps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/>
              </a:rPr>
              <a:t>Meetings to Discuss Prototype 1 Design Rework</a:t>
            </a:r>
            <a:endParaRPr lang="en-IN" sz="14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ea typeface="Calibri"/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ea typeface="Calibri" panose="020F0502020204030204"/>
              <a:cs typeface="Calibri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C748269-B587-26DF-CDEB-0616F013F0EF}"/>
              </a:ext>
            </a:extLst>
          </p:cNvPr>
          <p:cNvGrpSpPr/>
          <p:nvPr/>
        </p:nvGrpSpPr>
        <p:grpSpPr>
          <a:xfrm>
            <a:off x="5555807" y="2960164"/>
            <a:ext cx="1078725" cy="866164"/>
            <a:chOff x="277947" y="2935224"/>
            <a:chExt cx="1078725" cy="8661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3884A8-23C6-1163-468E-1A53A35C111B}"/>
                </a:ext>
              </a:extLst>
            </p:cNvPr>
            <p:cNvSpPr/>
            <p:nvPr/>
          </p:nvSpPr>
          <p:spPr bwMode="auto">
            <a:xfrm>
              <a:off x="423374" y="3062528"/>
              <a:ext cx="689708" cy="6115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pic>
          <p:nvPicPr>
            <p:cNvPr id="13" name="Picture 12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698CE1AD-D577-8247-2C36-8AD3E64FE59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8595" t="34838" r="18828" b="26275"/>
            <a:stretch>
              <a:fillRect/>
            </a:stretch>
          </p:blipFill>
          <p:spPr>
            <a:xfrm>
              <a:off x="277947" y="2935224"/>
              <a:ext cx="1078725" cy="86616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C69E6BD4-B182-023B-9998-04A0B56B7987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613285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0723BCA0-9E40-06AB-8B45-7C43014DFE30}"/>
              </a:ext>
            </a:extLst>
          </p:cNvPr>
          <p:cNvSpPr txBox="1">
            <a:spLocks/>
          </p:cNvSpPr>
          <p:nvPr/>
        </p:nvSpPr>
        <p:spPr>
          <a:xfrm>
            <a:off x="153600" y="158744"/>
            <a:ext cx="11886461" cy="4392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sz="2600" b="1"/>
              <a:t>Brakes Sub-team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8D53E962-301C-D0C9-99F8-3B7A7F812E59}"/>
              </a:ext>
            </a:extLst>
          </p:cNvPr>
          <p:cNvSpPr txBox="1">
            <a:spLocks/>
          </p:cNvSpPr>
          <p:nvPr/>
        </p:nvSpPr>
        <p:spPr>
          <a:xfrm>
            <a:off x="151940" y="583128"/>
            <a:ext cx="11886461" cy="583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000">
                <a:latin typeface="Calibri"/>
                <a:ea typeface="Calibri"/>
                <a:cs typeface="Calibri"/>
              </a:rPr>
              <a:t>Organization Chart</a:t>
            </a:r>
            <a:endParaRPr lang="en-US" sz="200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5E64C7B-A9F3-0311-39D9-155F7A3B433F}"/>
              </a:ext>
            </a:extLst>
          </p:cNvPr>
          <p:cNvGraphicFramePr/>
          <p:nvPr/>
        </p:nvGraphicFramePr>
        <p:xfrm>
          <a:off x="1326827" y="1325880"/>
          <a:ext cx="9538346" cy="46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215EC72-51F4-0670-D471-C51AC8DBB303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544170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003D5-E5A6-CEFA-EA79-F902C30068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CDBED-977A-1AA3-8619-2016E93C2D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IN">
                <a:latin typeface="Calibri"/>
                <a:ea typeface="Calibri"/>
                <a:cs typeface="Calibri"/>
              </a:rPr>
              <a:t>Boeing Autonomous Quad chart Updates</a:t>
            </a:r>
            <a:endParaRPr lang="en-US"/>
          </a:p>
        </p:txBody>
      </p:sp>
      <p:sp>
        <p:nvSpPr>
          <p:cNvPr id="7" name="Freeform 15">
            <a:extLst>
              <a:ext uri="{FF2B5EF4-FFF2-40B4-BE49-F238E27FC236}">
                <a16:creationId xmlns:a16="http://schemas.microsoft.com/office/drawing/2014/main" id="{0CB0504F-18B8-A7C6-202F-65052BD9B48A}"/>
              </a:ext>
            </a:extLst>
          </p:cNvPr>
          <p:cNvSpPr/>
          <p:nvPr/>
        </p:nvSpPr>
        <p:spPr>
          <a:xfrm flipH="1">
            <a:off x="1994673" y="1003145"/>
            <a:ext cx="4093030" cy="2417985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 w="31750" cap="flat" cmpd="sng" algn="ctr">
            <a:solidFill>
              <a:srgbClr val="338DCD"/>
            </a:solidFill>
            <a:prstDash val="solid"/>
            <a:miter lim="800000"/>
          </a:ln>
          <a:effectLst/>
        </p:spPr>
        <p:txBody>
          <a:bodyPr spcFirstLastPara="0" vert="horz" wrap="square" lIns="177800" tIns="177799" rIns="177800" bIns="678303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AE063FEB-1B72-5B5D-7987-AFCE6F3A7230}"/>
              </a:ext>
            </a:extLst>
          </p:cNvPr>
          <p:cNvSpPr/>
          <p:nvPr/>
        </p:nvSpPr>
        <p:spPr>
          <a:xfrm>
            <a:off x="6087703" y="1003144"/>
            <a:ext cx="4093028" cy="2417984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 w="31750" cap="flat" cmpd="sng" algn="ctr">
            <a:solidFill>
              <a:srgbClr val="2276CA"/>
            </a:solidFill>
            <a:prstDash val="solid"/>
            <a:miter lim="800000"/>
          </a:ln>
          <a:effectLst/>
        </p:spPr>
        <p:txBody>
          <a:bodyPr spcFirstLastPara="0" vert="horz" wrap="square" lIns="177800" tIns="177800" rIns="177800" bIns="678302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9" name="Freeform 17">
            <a:extLst>
              <a:ext uri="{FF2B5EF4-FFF2-40B4-BE49-F238E27FC236}">
                <a16:creationId xmlns:a16="http://schemas.microsoft.com/office/drawing/2014/main" id="{C96907DC-2505-A0E3-CE0C-86614B2763CC}"/>
              </a:ext>
            </a:extLst>
          </p:cNvPr>
          <p:cNvSpPr/>
          <p:nvPr/>
        </p:nvSpPr>
        <p:spPr>
          <a:xfrm flipH="1" flipV="1">
            <a:off x="1994674" y="3421128"/>
            <a:ext cx="4093028" cy="2417985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31750" cap="flat" cmpd="sng" algn="ctr">
            <a:solidFill>
              <a:srgbClr val="004474"/>
            </a:solidFill>
            <a:prstDash val="solid"/>
            <a:miter lim="800000"/>
          </a:ln>
          <a:effectLst/>
        </p:spPr>
        <p:txBody>
          <a:bodyPr spcFirstLastPara="0" vert="horz" wrap="square" lIns="177799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6874BE7A-ED11-D4EA-F8E4-8E8CA7385F06}"/>
              </a:ext>
            </a:extLst>
          </p:cNvPr>
          <p:cNvSpPr/>
          <p:nvPr/>
        </p:nvSpPr>
        <p:spPr>
          <a:xfrm flipV="1">
            <a:off x="6087701" y="3421128"/>
            <a:ext cx="4093030" cy="2417985"/>
          </a:xfrm>
          <a:prstGeom prst="round1Rect">
            <a:avLst/>
          </a:prstGeom>
          <a:solidFill>
            <a:schemeClr val="accent1"/>
          </a:solidFill>
          <a:ln w="31750" cap="flat" cmpd="sng" algn="ctr">
            <a:solidFill>
              <a:srgbClr val="005A9A"/>
            </a:solidFill>
            <a:prstDash val="solid"/>
            <a:miter lim="800000"/>
          </a:ln>
          <a:effectLst/>
        </p:spPr>
        <p:txBody>
          <a:bodyPr spcFirstLastPara="0" vert="horz" wrap="square" lIns="177801" tIns="678302" rIns="177800" bIns="177801" numCol="1" spcCol="1270" anchor="ctr" anchorCtr="0">
            <a:no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2500" b="1" kern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F1D4B9-562B-0563-CF4E-22FA5AA58E97}"/>
              </a:ext>
            </a:extLst>
          </p:cNvPr>
          <p:cNvSpPr/>
          <p:nvPr/>
        </p:nvSpPr>
        <p:spPr>
          <a:xfrm>
            <a:off x="3138132" y="1373220"/>
            <a:ext cx="1810624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Org / lead &amp; POC</a:t>
            </a:r>
            <a:endParaRPr lang="en-US" b="1" kern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DD78AD9-50AD-912E-755D-66432083CAEA}"/>
              </a:ext>
            </a:extLst>
          </p:cNvPr>
          <p:cNvSpPr/>
          <p:nvPr/>
        </p:nvSpPr>
        <p:spPr>
          <a:xfrm>
            <a:off x="7143108" y="1344734"/>
            <a:ext cx="1991956" cy="341632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Budget &amp; Schedule</a:t>
            </a:r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A89D55-2978-6A83-B987-75911264E2DD}"/>
              </a:ext>
            </a:extLst>
          </p:cNvPr>
          <p:cNvSpPr/>
          <p:nvPr/>
        </p:nvSpPr>
        <p:spPr>
          <a:xfrm>
            <a:off x="6779960" y="3711276"/>
            <a:ext cx="2995712" cy="34163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schemeClr val="bg1"/>
                </a:solidFill>
                <a:cs typeface="Calibri"/>
              </a:rPr>
              <a:t>Help Needed/Next Steps</a:t>
            </a:r>
            <a:endParaRPr lang="en-US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DDBC6F2A-0164-4671-FF09-BA1F47D64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Steering Sub-team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F59E28-7214-6180-6C9C-B3FA9DFA8985}"/>
              </a:ext>
            </a:extLst>
          </p:cNvPr>
          <p:cNvSpPr/>
          <p:nvPr/>
        </p:nvSpPr>
        <p:spPr>
          <a:xfrm>
            <a:off x="1794771" y="3519942"/>
            <a:ext cx="4492833" cy="6878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Current Status</a:t>
            </a:r>
            <a:endParaRPr lang="en-US">
              <a:solidFill>
                <a:prstClr val="white"/>
              </a:solidFill>
              <a:latin typeface="Calibri"/>
              <a:cs typeface="Calibri"/>
            </a:endParaRPr>
          </a:p>
          <a:p>
            <a:pPr algn="ctr" defTabSz="1111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IN" b="1">
                <a:solidFill>
                  <a:prstClr val="white"/>
                </a:solidFill>
                <a:latin typeface="Calibri"/>
                <a:cs typeface="Calibri"/>
              </a:rPr>
              <a:t>/Recent Accomplishments</a:t>
            </a:r>
            <a:endParaRPr lang="en-US">
              <a:solidFill>
                <a:prstClr val="white"/>
              </a:solidFill>
              <a:ea typeface="Calibri"/>
              <a:cs typeface="Calibri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D6C49B-D190-6C61-F6E1-547B0AAA3EA0}"/>
              </a:ext>
            </a:extLst>
          </p:cNvPr>
          <p:cNvSpPr txBox="1"/>
          <p:nvPr/>
        </p:nvSpPr>
        <p:spPr>
          <a:xfrm>
            <a:off x="2393666" y="1668178"/>
            <a:ext cx="32950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Discuss POC Organization Chart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C3E819-DD98-3F2A-1A31-82E634C5FCFF}"/>
              </a:ext>
            </a:extLst>
          </p:cNvPr>
          <p:cNvSpPr txBox="1"/>
          <p:nvPr/>
        </p:nvSpPr>
        <p:spPr>
          <a:xfrm>
            <a:off x="6390943" y="1668178"/>
            <a:ext cx="3905201" cy="196977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Budget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$1000 allocated; $0 spent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1200150" lvl="2" indent="-285750">
              <a:buFont typeface="Wingdings" panose="020B0604020202020204" pitchFamily="34" charset="0"/>
              <a:buChar char="§"/>
            </a:pPr>
            <a:r>
              <a:rPr lang="en-IN" sz="1100">
                <a:solidFill>
                  <a:schemeClr val="bg1"/>
                </a:solidFill>
                <a:ea typeface="Calibri"/>
                <a:cs typeface="Calibri"/>
              </a:rPr>
              <a:t>Expected to spend $66 from recent BOM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Rolling Actions Items List (In Progress)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Selina: Finalize CAD for Prototype 1 (11/6)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Seth: Draft Electrical Subcomponent Diagram (11/8)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Lily: Finalize Electrical Subcomponent Diagram &amp; Prototype 1 BOM (11/9)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100">
                <a:solidFill>
                  <a:schemeClr val="bg1"/>
                </a:solidFill>
                <a:cs typeface="Calibri"/>
              </a:rPr>
              <a:t>Desirae: Finalize Steering Prototype Video Demo 1 (11/13)</a:t>
            </a:r>
            <a:endParaRPr lang="en-IN" sz="1100">
              <a:solidFill>
                <a:schemeClr val="bg1"/>
              </a:solidFill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099D3E1-B9BE-55C2-B872-3F3CC347F6B5}"/>
              </a:ext>
            </a:extLst>
          </p:cNvPr>
          <p:cNvSpPr txBox="1"/>
          <p:nvPr/>
        </p:nvSpPr>
        <p:spPr>
          <a:xfrm>
            <a:off x="2599633" y="4207823"/>
            <a:ext cx="329504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Completed CAD Model of Prototype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Gathered Kart Measurements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Researched Different Motors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Currently sourcing materials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A3FBD7F-1C9B-2C83-461B-EF0E13821C34}"/>
              </a:ext>
            </a:extLst>
          </p:cNvPr>
          <p:cNvSpPr txBox="1"/>
          <p:nvPr/>
        </p:nvSpPr>
        <p:spPr>
          <a:xfrm>
            <a:off x="6480628" y="4159988"/>
            <a:ext cx="3623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Help Needed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Discuss any inquiries, problems,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Next Steps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Finalize Presentation 3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Preparing Prototype 1 Demos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IN" sz="1400">
                <a:solidFill>
                  <a:schemeClr val="bg1"/>
                </a:solidFill>
                <a:cs typeface="Calibri" pitchFamily="34" charset="0"/>
              </a:rPr>
              <a:t>Continue Prototype Draft, Assembly, &amp; Testing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400">
              <a:solidFill>
                <a:schemeClr val="bg1"/>
              </a:solidFill>
              <a:cs typeface="Calibri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solidFill>
                <a:schemeClr val="bg1"/>
              </a:solidFill>
              <a:cs typeface="Calibri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CACEC4C-B1B4-B814-6D7D-F6C38097F867}"/>
              </a:ext>
            </a:extLst>
          </p:cNvPr>
          <p:cNvGrpSpPr/>
          <p:nvPr/>
        </p:nvGrpSpPr>
        <p:grpSpPr>
          <a:xfrm>
            <a:off x="5555807" y="2960164"/>
            <a:ext cx="1078725" cy="866164"/>
            <a:chOff x="277947" y="2935224"/>
            <a:chExt cx="1078725" cy="86616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4F512F-0E89-8C83-3C54-B683AEA3C53F}"/>
                </a:ext>
              </a:extLst>
            </p:cNvPr>
            <p:cNvSpPr/>
            <p:nvPr/>
          </p:nvSpPr>
          <p:spPr bwMode="auto">
            <a:xfrm>
              <a:off x="423374" y="3062528"/>
              <a:ext cx="689708" cy="6115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pic>
          <p:nvPicPr>
            <p:cNvPr id="13" name="Picture 12" descr="A blue and black logo&#10;&#10;AI-generated content may be incorrect.">
              <a:extLst>
                <a:ext uri="{FF2B5EF4-FFF2-40B4-BE49-F238E27FC236}">
                  <a16:creationId xmlns:a16="http://schemas.microsoft.com/office/drawing/2014/main" id="{38B8BEA2-C36B-B4BA-FB65-626E08B25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8595" t="34838" r="18828" b="26275"/>
            <a:stretch>
              <a:fillRect/>
            </a:stretch>
          </p:blipFill>
          <p:spPr>
            <a:xfrm>
              <a:off x="277947" y="2935224"/>
              <a:ext cx="1078725" cy="866164"/>
            </a:xfrm>
            <a:prstGeom prst="rect">
              <a:avLst/>
            </a:prstGeom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9E509DD1-F6EF-3724-7A9A-CB4A70FD6BF7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198639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>
            <a:extLst>
              <a:ext uri="{FF2B5EF4-FFF2-40B4-BE49-F238E27FC236}">
                <a16:creationId xmlns:a16="http://schemas.microsoft.com/office/drawing/2014/main" id="{F6A38AD9-3B87-22EB-F605-95E7372693D4}"/>
              </a:ext>
            </a:extLst>
          </p:cNvPr>
          <p:cNvSpPr txBox="1">
            <a:spLocks/>
          </p:cNvSpPr>
          <p:nvPr/>
        </p:nvSpPr>
        <p:spPr>
          <a:xfrm>
            <a:off x="153600" y="158744"/>
            <a:ext cx="11886461" cy="439200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Calibri" pitchFamily="34" charset="0"/>
                <a:ea typeface="+mj-ea"/>
                <a:cs typeface="+mj-cs"/>
              </a:defRPr>
            </a:lvl1pPr>
          </a:lstStyle>
          <a:p>
            <a:r>
              <a:rPr lang="en-US" sz="2600" b="1"/>
              <a:t>Steering Sub-team</a:t>
            </a:r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F5E55928-D5A4-EFF4-B790-33AF5D5E72C8}"/>
              </a:ext>
            </a:extLst>
          </p:cNvPr>
          <p:cNvSpPr txBox="1">
            <a:spLocks/>
          </p:cNvSpPr>
          <p:nvPr/>
        </p:nvSpPr>
        <p:spPr>
          <a:xfrm>
            <a:off x="151940" y="583128"/>
            <a:ext cx="11886461" cy="5832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000">
                <a:latin typeface="Calibri"/>
                <a:ea typeface="Calibri"/>
                <a:cs typeface="Calibri"/>
              </a:rPr>
              <a:t>Organization Chart</a:t>
            </a:r>
            <a:endParaRPr lang="en-US" sz="200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52AE4414-1DD9-3000-5142-B4CF913B16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1252147"/>
              </p:ext>
            </p:extLst>
          </p:nvPr>
        </p:nvGraphicFramePr>
        <p:xfrm>
          <a:off x="1326827" y="1325880"/>
          <a:ext cx="9538346" cy="4636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0C0B8EA0-31A9-75F8-4057-E37D98C7DF1C}"/>
              </a:ext>
            </a:extLst>
          </p:cNvPr>
          <p:cNvSpPr txBox="1"/>
          <p:nvPr/>
        </p:nvSpPr>
        <p:spPr>
          <a:xfrm>
            <a:off x="11824855" y="6426323"/>
            <a:ext cx="311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72550845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8b004e-5918-49b5-b3db-6b313e42023c">
      <Terms xmlns="http://schemas.microsoft.com/office/infopath/2007/PartnerControls"/>
    </lcf76f155ced4ddcb4097134ff3c332f>
    <TaxCatchAll xmlns="d617e0af-b725-47cf-9547-fd9a6444e8f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3113CCB7913D48A2255285FD7D9585" ma:contentTypeVersion="12" ma:contentTypeDescription="Create a new document." ma:contentTypeScope="" ma:versionID="891a416f7cc2f38201a158d9f263f42e">
  <xsd:schema xmlns:xsd="http://www.w3.org/2001/XMLSchema" xmlns:xs="http://www.w3.org/2001/XMLSchema" xmlns:p="http://schemas.microsoft.com/office/2006/metadata/properties" xmlns:ns2="bc8b004e-5918-49b5-b3db-6b313e42023c" xmlns:ns3="d617e0af-b725-47cf-9547-fd9a6444e8ff" targetNamespace="http://schemas.microsoft.com/office/2006/metadata/properties" ma:root="true" ma:fieldsID="cd5d73868b5066eb36f809d42e51e9ce" ns2:_="" ns3:_="">
    <xsd:import namespace="bc8b004e-5918-49b5-b3db-6b313e42023c"/>
    <xsd:import namespace="d617e0af-b725-47cf-9547-fd9a6444e8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8b004e-5918-49b5-b3db-6b313e420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ab86591-d70f-4a96-900c-bfbe5e6a31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17e0af-b725-47cf-9547-fd9a6444e8f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092507b-3b0c-42df-8f10-61dda2845941}" ma:internalName="TaxCatchAll" ma:showField="CatchAllData" ma:web="d617e0af-b725-47cf-9547-fd9a6444e8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E050386-BA87-441A-A87D-C2DCC18846EC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terms/"/>
    <ds:schemaRef ds:uri="http://purl.org/dc/elements/1.1/"/>
    <ds:schemaRef ds:uri="http://schemas.openxmlformats.org/package/2006/metadata/core-properties"/>
    <ds:schemaRef ds:uri="9e6cb18c-7bea-4b4b-8285-5d2fc3405adc"/>
    <ds:schemaRef ds:uri="4cbb9a4e-ab78-4637-92b1-f59db07e07a8"/>
  </ds:schemaRefs>
</ds:datastoreItem>
</file>

<file path=customXml/itemProps2.xml><?xml version="1.0" encoding="utf-8"?>
<ds:datastoreItem xmlns:ds="http://schemas.openxmlformats.org/officeDocument/2006/customXml" ds:itemID="{C36E88C6-DCF3-4DB1-8CD6-133C443B3D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283F383-CCDC-4DEA-BB15-9911322FA409}"/>
</file>

<file path=docMetadata/LabelInfo.xml><?xml version="1.0" encoding="utf-8"?>
<clbl:labelList xmlns:clbl="http://schemas.microsoft.com/office/2020/mipLabelMetadata">
  <clbl:label id="{27d49e9f-89e1-4aa0-99a3-d35b57b2ba03}" enabled="0" method="" siteId="{27d49e9f-89e1-4aa0-99a3-d35b57b2ba0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1</TotalTime>
  <Words>777</Words>
  <Application>Microsoft Office PowerPoint</Application>
  <PresentationFormat>Widescreen</PresentationFormat>
  <Paragraphs>241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Arial,Sans-Serif</vt:lpstr>
      <vt:lpstr>Calibri</vt:lpstr>
      <vt:lpstr>Wingdings</vt:lpstr>
      <vt:lpstr>InfoshoreBlueTheme</vt:lpstr>
      <vt:lpstr>PowerPoint Presentation</vt:lpstr>
      <vt:lpstr>PowerPoint Presentation</vt:lpstr>
      <vt:lpstr>PowerPoint Presentation</vt:lpstr>
      <vt:lpstr>PowerPoint Presentation</vt:lpstr>
      <vt:lpstr>Brakes Flow Chart  </vt:lpstr>
      <vt:lpstr>Brakes Sub-team</vt:lpstr>
      <vt:lpstr>PowerPoint Presentation</vt:lpstr>
      <vt:lpstr>Steering Sub-team</vt:lpstr>
      <vt:lpstr>PowerPoint Presentation</vt:lpstr>
      <vt:lpstr>Throttle Sub-team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Selina Yingzhuo Cozens</cp:lastModifiedBy>
  <cp:revision>1</cp:revision>
  <dcterms:created xsi:type="dcterms:W3CDTF">2021-01-08T08:29:29Z</dcterms:created>
  <dcterms:modified xsi:type="dcterms:W3CDTF">2025-11-08T05:41:59Z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0x0101009E3113CCB7913D48A2255285FD7D9585</vt:lpwstr>
  </property>
</Properties>
</file>